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5" r:id="rId5"/>
    <p:sldId id="257" r:id="rId6"/>
    <p:sldId id="258" r:id="rId7"/>
    <p:sldId id="259" r:id="rId8"/>
    <p:sldId id="260" r:id="rId9"/>
    <p:sldId id="26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17"/>
    <a:srgbClr val="800000"/>
    <a:srgbClr val="FF3300"/>
    <a:srgbClr val="00602B"/>
    <a:srgbClr val="FF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782BC-5EC7-4062-AF05-11B13688805C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9586A598-1D18-4D94-94CB-BD632250D545}">
      <dgm:prSet/>
      <dgm:spPr/>
      <dgm:t>
        <a:bodyPr/>
        <a:lstStyle/>
        <a:p>
          <a:pPr rtl="0"/>
          <a:r>
            <a:rPr kumimoji="0" lang="es-E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PARA APRENDER EL MAPA DE ESPAÑA</a:t>
          </a:r>
        </a:p>
        <a:p>
          <a:pPr rtl="0"/>
          <a:r>
            <a:rPr kumimoji="0" lang="es-E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RECUERDA</a:t>
          </a:r>
        </a:p>
      </dgm:t>
    </dgm:pt>
    <dgm:pt modelId="{B021AA50-32DB-4144-857F-687978E1BC46}" type="parTrans" cxnId="{DF30B0EC-8EAD-4030-9EE6-A108F0CB037E}">
      <dgm:prSet/>
      <dgm:spPr/>
      <dgm:t>
        <a:bodyPr/>
        <a:lstStyle/>
        <a:p>
          <a:endParaRPr lang="es-ES"/>
        </a:p>
      </dgm:t>
    </dgm:pt>
    <dgm:pt modelId="{CD7B1DA7-8483-4CFF-A27A-DE8A2E5B1428}" type="sibTrans" cxnId="{DF30B0EC-8EAD-4030-9EE6-A108F0CB037E}">
      <dgm:prSet/>
      <dgm:spPr/>
      <dgm:t>
        <a:bodyPr/>
        <a:lstStyle/>
        <a:p>
          <a:endParaRPr lang="es-ES"/>
        </a:p>
      </dgm:t>
    </dgm:pt>
    <dgm:pt modelId="{235CC52A-EA7A-4B00-A071-CFBC098575CC}">
      <dgm:prSet/>
      <dgm:spPr/>
      <dgm:t>
        <a:bodyPr/>
        <a:lstStyle/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Provincias cuya capital no se llama igual. 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F1B07179-EFD5-4B6D-8E0E-6B94BBAC20A2}" type="parTrans" cxnId="{1B4495A1-756F-4A5C-A776-259C5653BF61}">
      <dgm:prSet/>
      <dgm:spPr/>
      <dgm:t>
        <a:bodyPr/>
        <a:lstStyle/>
        <a:p>
          <a:endParaRPr lang="es-ES"/>
        </a:p>
      </dgm:t>
    </dgm:pt>
    <dgm:pt modelId="{E81BC407-F888-47BB-9CF6-F36CB9CC8DCF}" type="sibTrans" cxnId="{1B4495A1-756F-4A5C-A776-259C5653BF61}">
      <dgm:prSet/>
      <dgm:spPr/>
      <dgm:t>
        <a:bodyPr/>
        <a:lstStyle/>
        <a:p>
          <a:endParaRPr lang="es-ES"/>
        </a:p>
      </dgm:t>
    </dgm:pt>
    <dgm:pt modelId="{FF8CB5B5-1C75-455E-AE13-BD9629FDC868}">
      <dgm:prSet/>
      <dgm:spPr/>
      <dgm:t>
        <a:bodyPr/>
        <a:lstStyle/>
        <a:p>
          <a:pPr algn="ctr"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Las tres provincias vascas:</a:t>
          </a:r>
        </a:p>
        <a:p>
          <a:pPr algn="ctr"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, Vizcaya-Bilbao, Guipúzcoa-San Sebastián </a:t>
          </a:r>
        </a:p>
        <a:p>
          <a:pPr algn="ctr"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Álava- Vitoria)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DE590881-3566-4BA5-8B78-EF87A4D6A495}" type="parTrans" cxnId="{3024EF75-B74F-4D6C-8038-742557C1CE92}">
      <dgm:prSet/>
      <dgm:spPr/>
      <dgm:t>
        <a:bodyPr/>
        <a:lstStyle/>
        <a:p>
          <a:endParaRPr lang="es-ES"/>
        </a:p>
      </dgm:t>
    </dgm:pt>
    <dgm:pt modelId="{38C1ADDC-78EC-4579-8E30-B47EE47D278B}" type="sibTrans" cxnId="{3024EF75-B74F-4D6C-8038-742557C1CE92}">
      <dgm:prSet/>
      <dgm:spPr/>
      <dgm:t>
        <a:bodyPr/>
        <a:lstStyle/>
        <a:p>
          <a:endParaRPr lang="es-ES"/>
        </a:p>
      </dgm:t>
    </dgm:pt>
    <dgm:pt modelId="{9726B759-C799-405D-9702-A1550C38ECC1}">
      <dgm:prSet/>
      <dgm:spPr/>
      <dgm:t>
        <a:bodyPr/>
        <a:lstStyle/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Castellón</a:t>
          </a:r>
        </a:p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Castellón de la Plana.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D5059F5A-22E6-4B0E-A242-CF9B98E1456D}" type="parTrans" cxnId="{5A47D3DD-54E5-4DD9-96C9-9AF9D0332BB0}">
      <dgm:prSet/>
      <dgm:spPr/>
      <dgm:t>
        <a:bodyPr/>
        <a:lstStyle/>
        <a:p>
          <a:endParaRPr lang="es-ES"/>
        </a:p>
      </dgm:t>
    </dgm:pt>
    <dgm:pt modelId="{7B715506-3CE0-43D0-9905-1E33530CB8F7}" type="sibTrans" cxnId="{5A47D3DD-54E5-4DD9-96C9-9AF9D0332BB0}">
      <dgm:prSet/>
      <dgm:spPr/>
      <dgm:t>
        <a:bodyPr/>
        <a:lstStyle/>
        <a:p>
          <a:endParaRPr lang="es-ES"/>
        </a:p>
      </dgm:t>
    </dgm:pt>
    <dgm:pt modelId="{A6F585A9-8EC6-4D22-9E35-D556B5435F69}">
      <dgm:prSet/>
      <dgm:spPr/>
      <dgm:t>
        <a:bodyPr/>
        <a:lstStyle/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Comunidades autónomas uniprovinciales que cambia el nombre de su capital: 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810EFFCF-3DBE-4C99-A4DA-2F379C7B01FC}" type="parTrans" cxnId="{08EC5B98-20EF-4973-91BD-2290DE27CA99}">
      <dgm:prSet/>
      <dgm:spPr/>
      <dgm:t>
        <a:bodyPr/>
        <a:lstStyle/>
        <a:p>
          <a:endParaRPr lang="es-ES"/>
        </a:p>
      </dgm:t>
    </dgm:pt>
    <dgm:pt modelId="{DA96B674-CE31-49A4-B5AB-E7EED08E0136}" type="sibTrans" cxnId="{08EC5B98-20EF-4973-91BD-2290DE27CA99}">
      <dgm:prSet/>
      <dgm:spPr/>
      <dgm:t>
        <a:bodyPr/>
        <a:lstStyle/>
        <a:p>
          <a:endParaRPr lang="es-ES"/>
        </a:p>
      </dgm:t>
    </dgm:pt>
    <dgm:pt modelId="{91D565BA-91C9-4782-9356-6D44A29B2BCF}">
      <dgm:prSet/>
      <dgm:spPr/>
      <dgm:t>
        <a:bodyPr/>
        <a:lstStyle/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Cantabria-Santander,</a:t>
          </a:r>
        </a:p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La Rioja- Logroño, Asturias-Oviedo,</a:t>
          </a:r>
        </a:p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Navarra- Pamplona, 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763F254A-D7BF-497B-971D-A82D6FC70CF4}" type="parTrans" cxnId="{13B0F620-6ACD-4775-9B17-7E3AE09CF66A}">
      <dgm:prSet/>
      <dgm:spPr/>
      <dgm:t>
        <a:bodyPr/>
        <a:lstStyle/>
        <a:p>
          <a:endParaRPr lang="es-ES"/>
        </a:p>
      </dgm:t>
    </dgm:pt>
    <dgm:pt modelId="{9A3BE845-440E-4FFA-9B99-75337495EBE4}" type="sibTrans" cxnId="{13B0F620-6ACD-4775-9B17-7E3AE09CF66A}">
      <dgm:prSet/>
      <dgm:spPr/>
      <dgm:t>
        <a:bodyPr/>
        <a:lstStyle/>
        <a:p>
          <a:endParaRPr lang="es-ES"/>
        </a:p>
      </dgm:t>
    </dgm:pt>
    <dgm:pt modelId="{8A385B71-3C02-4307-93F7-117522197079}">
      <dgm:prSet/>
      <dgm:spPr/>
      <dgm:t>
        <a:bodyPr/>
        <a:lstStyle/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Baleares </a:t>
          </a:r>
        </a:p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Palma de Mallorca.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A914DB41-2BB4-47CD-ABC7-9E42E6B77640}" type="parTrans" cxnId="{F0CDA9C9-0D7B-4BE4-B50A-764FFFA04FD5}">
      <dgm:prSet/>
      <dgm:spPr/>
      <dgm:t>
        <a:bodyPr/>
        <a:lstStyle/>
        <a:p>
          <a:endParaRPr lang="es-ES"/>
        </a:p>
      </dgm:t>
    </dgm:pt>
    <dgm:pt modelId="{5AC9189D-C74A-431D-AD1D-07764400027F}" type="sibTrans" cxnId="{F0CDA9C9-0D7B-4BE4-B50A-764FFFA04FD5}">
      <dgm:prSet/>
      <dgm:spPr/>
      <dgm:t>
        <a:bodyPr/>
        <a:lstStyle/>
        <a:p>
          <a:endParaRPr lang="es-ES"/>
        </a:p>
      </dgm:t>
    </dgm:pt>
    <dgm:pt modelId="{987CC6BD-AAA7-4398-BB5C-EC65C7D5C499}">
      <dgm:prSet/>
      <dgm:spPr/>
      <dgm:t>
        <a:bodyPr/>
        <a:lstStyle/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Las dos ciudades autónomas , Ceuta (costa en forma de C) y Melilla (costa en forma de M).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13FCD373-2AB2-4763-A78C-DCDCF5D7E5C4}" type="parTrans" cxnId="{A8D6A3C6-F8AD-4995-84CF-442D175975C3}">
      <dgm:prSet/>
      <dgm:spPr/>
      <dgm:t>
        <a:bodyPr/>
        <a:lstStyle/>
        <a:p>
          <a:endParaRPr lang="es-ES"/>
        </a:p>
      </dgm:t>
    </dgm:pt>
    <dgm:pt modelId="{B78D64F7-B0C4-46E3-BDDD-6252F33FB4A4}" type="sibTrans" cxnId="{A8D6A3C6-F8AD-4995-84CF-442D175975C3}">
      <dgm:prSet/>
      <dgm:spPr/>
      <dgm:t>
        <a:bodyPr/>
        <a:lstStyle/>
        <a:p>
          <a:endParaRPr lang="es-ES"/>
        </a:p>
      </dgm:t>
    </dgm:pt>
    <dgm:pt modelId="{39A4397E-232D-4B50-9CDB-DAB0312E8404}">
      <dgm:prSet/>
      <dgm:spPr/>
      <dgm:t>
        <a:bodyPr/>
        <a:lstStyle/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Las ciudades que  son capital de comunidad autónoma y no capital de provincia 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2FA71486-0F4A-4228-8531-2BBE1A10FFF9}" type="parTrans" cxnId="{A4F23491-BE81-4D9D-BA2F-31FE1F780F00}">
      <dgm:prSet/>
      <dgm:spPr/>
      <dgm:t>
        <a:bodyPr/>
        <a:lstStyle/>
        <a:p>
          <a:endParaRPr lang="es-ES"/>
        </a:p>
      </dgm:t>
    </dgm:pt>
    <dgm:pt modelId="{D510F141-49E9-4F9F-82C5-4266E6502EF2}" type="sibTrans" cxnId="{A4F23491-BE81-4D9D-BA2F-31FE1F780F00}">
      <dgm:prSet/>
      <dgm:spPr/>
      <dgm:t>
        <a:bodyPr/>
        <a:lstStyle/>
        <a:p>
          <a:endParaRPr lang="es-ES"/>
        </a:p>
      </dgm:t>
    </dgm:pt>
    <dgm:pt modelId="{4206E03E-8689-47D3-8707-597D115F9709}">
      <dgm:prSet/>
      <dgm:spPr/>
      <dgm:t>
        <a:bodyPr/>
        <a:lstStyle/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(Santiago de Compostela y Mérida).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30DF74EA-1979-4233-B063-F9BACBB2CAA2}" type="parTrans" cxnId="{6CF059A0-20ED-44BA-A589-81A2D3AF5614}">
      <dgm:prSet/>
      <dgm:spPr/>
      <dgm:t>
        <a:bodyPr/>
        <a:lstStyle/>
        <a:p>
          <a:endParaRPr lang="es-ES"/>
        </a:p>
      </dgm:t>
    </dgm:pt>
    <dgm:pt modelId="{8161D4AD-0B15-4888-B743-79BDBEBE3D23}" type="sibTrans" cxnId="{6CF059A0-20ED-44BA-A589-81A2D3AF5614}">
      <dgm:prSet/>
      <dgm:spPr/>
      <dgm:t>
        <a:bodyPr/>
        <a:lstStyle/>
        <a:p>
          <a:endParaRPr lang="es-ES"/>
        </a:p>
      </dgm:t>
    </dgm:pt>
    <dgm:pt modelId="{021AF446-D74E-463E-A8FB-843FA682C41F}">
      <dgm:prSet/>
      <dgm:spPr/>
      <dgm:t>
        <a:bodyPr/>
        <a:lstStyle/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Las provincias de  Canarias son: Las Palmas y Santa cruz de Tenerife. 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A10FEDEB-CE04-4384-B117-9B8CD6AC57A7}" type="parTrans" cxnId="{DDECA37F-0F82-4295-BC89-639D36775E42}">
      <dgm:prSet/>
      <dgm:spPr/>
      <dgm:t>
        <a:bodyPr/>
        <a:lstStyle/>
        <a:p>
          <a:endParaRPr lang="es-ES"/>
        </a:p>
      </dgm:t>
    </dgm:pt>
    <dgm:pt modelId="{7FCF3023-7346-451C-9F50-13D756DDCA9F}" type="sibTrans" cxnId="{DDECA37F-0F82-4295-BC89-639D36775E42}">
      <dgm:prSet/>
      <dgm:spPr/>
      <dgm:t>
        <a:bodyPr/>
        <a:lstStyle/>
        <a:p>
          <a:endParaRPr lang="es-ES"/>
        </a:p>
      </dgm:t>
    </dgm:pt>
    <dgm:pt modelId="{5C87FCEC-FF5A-4DF3-AAFE-4546913C9925}">
      <dgm:prSet/>
      <dgm:spPr/>
      <dgm:t>
        <a:bodyPr/>
        <a:lstStyle/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Sus capitales (Las Palmas de Gran Canaria y Santa Cruz de Tenerife) 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83FE258E-AA93-4A9C-8939-2F0BB5334BCB}" type="parTrans" cxnId="{CCCA9260-E6BD-472A-998D-0E59FB8D16F4}">
      <dgm:prSet/>
      <dgm:spPr/>
      <dgm:t>
        <a:bodyPr/>
        <a:lstStyle/>
        <a:p>
          <a:endParaRPr lang="es-ES"/>
        </a:p>
      </dgm:t>
    </dgm:pt>
    <dgm:pt modelId="{38C26EAE-BD06-4572-9407-818C85DA0725}" type="sibTrans" cxnId="{CCCA9260-E6BD-472A-998D-0E59FB8D16F4}">
      <dgm:prSet/>
      <dgm:spPr/>
      <dgm:t>
        <a:bodyPr/>
        <a:lstStyle/>
        <a:p>
          <a:endParaRPr lang="es-ES"/>
        </a:p>
      </dgm:t>
    </dgm:pt>
    <dgm:pt modelId="{0D0802E6-1B8B-47D3-8156-8764DDC3AB96}">
      <dgm:prSet/>
      <dgm:spPr/>
      <dgm:t>
        <a:bodyPr/>
        <a:lstStyle/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comparten ser capital de comunidad autónoma. </a:t>
          </a:r>
        </a:p>
        <a:p>
          <a:pPr rtl="0"/>
          <a:endParaRPr kumimoji="0" lang="es-ES" b="1" i="0" u="none" strike="noStrike" cap="none" normalizeH="0" baseline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rtl="0"/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F0AF4652-5A1E-479B-B5C7-544ACBB0CB8A}" type="parTrans" cxnId="{462825DC-D0E1-471A-A540-A77AC422218A}">
      <dgm:prSet/>
      <dgm:spPr/>
      <dgm:t>
        <a:bodyPr/>
        <a:lstStyle/>
        <a:p>
          <a:endParaRPr lang="es-ES"/>
        </a:p>
      </dgm:t>
    </dgm:pt>
    <dgm:pt modelId="{0E1F0E97-E7EB-49D8-A113-B454AA706BBA}" type="sibTrans" cxnId="{462825DC-D0E1-471A-A540-A77AC422218A}">
      <dgm:prSet/>
      <dgm:spPr/>
      <dgm:t>
        <a:bodyPr/>
        <a:lstStyle/>
        <a:p>
          <a:endParaRPr lang="es-ES"/>
        </a:p>
      </dgm:t>
    </dgm:pt>
    <dgm:pt modelId="{5A24D15B-CB0E-4593-9BF3-9AB597D2A8CB}">
      <dgm:prSet/>
      <dgm:spPr/>
      <dgm:t>
        <a:bodyPr/>
        <a:lstStyle/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Por lo tanto Canarias tiene dos capitales de comunidad autónoma.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824474F1-7530-4194-8931-EC4ACD20FBD2}" type="parTrans" cxnId="{96EA514B-5D14-40F9-8C99-70817FFF1951}">
      <dgm:prSet/>
      <dgm:spPr/>
      <dgm:t>
        <a:bodyPr/>
        <a:lstStyle/>
        <a:p>
          <a:endParaRPr lang="es-ES"/>
        </a:p>
      </dgm:t>
    </dgm:pt>
    <dgm:pt modelId="{F9C0170A-2DCD-47ED-B704-98368BCA65F6}" type="sibTrans" cxnId="{96EA514B-5D14-40F9-8C99-70817FFF1951}">
      <dgm:prSet/>
      <dgm:spPr/>
      <dgm:t>
        <a:bodyPr/>
        <a:lstStyle/>
        <a:p>
          <a:endParaRPr lang="es-ES"/>
        </a:p>
      </dgm:t>
    </dgm:pt>
    <dgm:pt modelId="{EC102A36-64C6-4696-AF56-D5C57785C598}">
      <dgm:prSet/>
      <dgm:spPr/>
      <dgm:t>
        <a:bodyPr/>
        <a:lstStyle/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Crea tus propias reglas nemotécnicas(estrategias que te ayuden a recordar lo memorizado).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4783C2DF-17CF-404F-8003-59E81BA411D0}" type="parTrans" cxnId="{55178D20-45CF-4426-981F-4F183B070A81}">
      <dgm:prSet/>
      <dgm:spPr/>
      <dgm:t>
        <a:bodyPr/>
        <a:lstStyle/>
        <a:p>
          <a:endParaRPr lang="es-ES"/>
        </a:p>
      </dgm:t>
    </dgm:pt>
    <dgm:pt modelId="{384DDB37-660B-43DD-8823-D70B301E07A4}" type="sibTrans" cxnId="{55178D20-45CF-4426-981F-4F183B070A81}">
      <dgm:prSet/>
      <dgm:spPr/>
      <dgm:t>
        <a:bodyPr/>
        <a:lstStyle/>
        <a:p>
          <a:endParaRPr lang="es-ES"/>
        </a:p>
      </dgm:t>
    </dgm:pt>
    <dgm:pt modelId="{6B046B0D-26FF-429D-8649-154D7F4A06C5}">
      <dgm:prSet/>
      <dgm:spPr/>
      <dgm:t>
        <a:bodyPr/>
        <a:lstStyle/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Memoriza siguiendo líneas.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25238749-D9DA-41B0-A2A5-A02A1271F07B}" type="parTrans" cxnId="{6EC35C7A-D1B0-4C14-BC7E-01C5C3A1F4C6}">
      <dgm:prSet/>
      <dgm:spPr/>
      <dgm:t>
        <a:bodyPr/>
        <a:lstStyle/>
        <a:p>
          <a:endParaRPr lang="es-ES"/>
        </a:p>
      </dgm:t>
    </dgm:pt>
    <dgm:pt modelId="{0E1F8DF2-FED1-4399-B011-2DB946CDB6F1}" type="sibTrans" cxnId="{6EC35C7A-D1B0-4C14-BC7E-01C5C3A1F4C6}">
      <dgm:prSet/>
      <dgm:spPr/>
      <dgm:t>
        <a:bodyPr/>
        <a:lstStyle/>
        <a:p>
          <a:endParaRPr lang="es-ES"/>
        </a:p>
      </dgm:t>
    </dgm:pt>
    <dgm:pt modelId="{A9FA2B75-EFBC-4083-BB57-FABAA46CA810}">
      <dgm:prSet/>
      <dgm:spPr/>
      <dgm:t>
        <a:bodyPr/>
        <a:lstStyle/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Siguiendo una línea de costa: Comunidad Valenciana: Castellón, Valencia, Alicante. 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F8643E37-BF18-4E1E-B469-FEE8BE016DDE}" type="parTrans" cxnId="{3330A96B-16E2-430E-B7F8-0AD60670B61C}">
      <dgm:prSet/>
      <dgm:spPr/>
      <dgm:t>
        <a:bodyPr/>
        <a:lstStyle/>
        <a:p>
          <a:endParaRPr lang="es-ES"/>
        </a:p>
      </dgm:t>
    </dgm:pt>
    <dgm:pt modelId="{1A64A116-48A9-4ADC-B859-9E6C97DC7A8B}" type="sibTrans" cxnId="{3330A96B-16E2-430E-B7F8-0AD60670B61C}">
      <dgm:prSet/>
      <dgm:spPr/>
      <dgm:t>
        <a:bodyPr/>
        <a:lstStyle/>
        <a:p>
          <a:endParaRPr lang="es-ES"/>
        </a:p>
      </dgm:t>
    </dgm:pt>
    <dgm:pt modelId="{B138E085-9B59-4FC4-8FBD-84E65EBBC0AC}">
      <dgm:prSet/>
      <dgm:spPr/>
      <dgm:t>
        <a:bodyPr/>
        <a:lstStyle/>
        <a:p>
          <a:pPr rtl="0"/>
          <a:r>
            <a:rPr kumimoji="0" lang="es-E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Recordando aspectos geográficos  que ya sabes: Cabo de Gata, Almería.</a:t>
          </a:r>
        </a:p>
        <a:p>
          <a:pPr rtl="0"/>
          <a:r>
            <a:rPr kumimoji="0" lang="es-ES" b="1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Mar  Menor en Murcia</a:t>
          </a:r>
        </a:p>
      </dgm:t>
    </dgm:pt>
    <dgm:pt modelId="{3F157773-207D-4F1B-B8AB-777845A910FE}" type="parTrans" cxnId="{BCD7B4E2-2480-46DF-ACBF-F8D00344F8C3}">
      <dgm:prSet/>
      <dgm:spPr/>
      <dgm:t>
        <a:bodyPr/>
        <a:lstStyle/>
        <a:p>
          <a:endParaRPr lang="es-ES"/>
        </a:p>
      </dgm:t>
    </dgm:pt>
    <dgm:pt modelId="{48F61AA2-A367-459C-8C60-5F4FA69D37BE}" type="sibTrans" cxnId="{BCD7B4E2-2480-46DF-ACBF-F8D00344F8C3}">
      <dgm:prSet/>
      <dgm:spPr/>
      <dgm:t>
        <a:bodyPr/>
        <a:lstStyle/>
        <a:p>
          <a:endParaRPr lang="es-ES"/>
        </a:p>
      </dgm:t>
    </dgm:pt>
    <dgm:pt modelId="{CF15E42C-0EA1-401D-AED3-41028E23C668}">
      <dgm:prSet/>
      <dgm:spPr/>
      <dgm:t>
        <a:bodyPr/>
        <a:lstStyle/>
        <a:p>
          <a:pPr rtl="0"/>
          <a:r>
            <a:rPr kumimoji="0" lang="es-ES" b="1" i="0" u="none" strike="noStrike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Intenta relacionar o asociar lo que estudias con aquello que te ayude a recordar </a:t>
          </a:r>
          <a:endParaRPr kumimoji="0" lang="es-ES" b="1" i="0" u="none" strike="noStrike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7514D595-6FC4-464D-BEBB-0FD8CEDFC49C}" type="parTrans" cxnId="{143BF3D8-CE5C-4731-8D67-40F331B735A4}">
      <dgm:prSet/>
      <dgm:spPr/>
      <dgm:t>
        <a:bodyPr/>
        <a:lstStyle/>
        <a:p>
          <a:endParaRPr lang="es-ES"/>
        </a:p>
      </dgm:t>
    </dgm:pt>
    <dgm:pt modelId="{F988C3AA-F00B-43C4-9DBC-D49004806553}" type="sibTrans" cxnId="{143BF3D8-CE5C-4731-8D67-40F331B735A4}">
      <dgm:prSet/>
      <dgm:spPr/>
      <dgm:t>
        <a:bodyPr/>
        <a:lstStyle/>
        <a:p>
          <a:endParaRPr lang="es-ES"/>
        </a:p>
      </dgm:t>
    </dgm:pt>
    <dgm:pt modelId="{DB85C2C9-1BFB-4392-AC53-1DD9CC48B840}" type="pres">
      <dgm:prSet presAssocID="{EFA782BC-5EC7-4062-AF05-11B1368880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A023C5-F61B-466B-9B8B-F225B30A5F15}" type="pres">
      <dgm:prSet presAssocID="{9586A598-1D18-4D94-94CB-BD632250D545}" presName="node" presStyleLbl="node1" presStyleIdx="0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C9457E-F8CA-49A1-BD54-B8F17842C06A}" type="pres">
      <dgm:prSet presAssocID="{CD7B1DA7-8483-4CFF-A27A-DE8A2E5B1428}" presName="sibTrans" presStyleCnt="0"/>
      <dgm:spPr/>
    </dgm:pt>
    <dgm:pt modelId="{B7103287-FFD2-4A41-B9AE-92D042B80C84}" type="pres">
      <dgm:prSet presAssocID="{235CC52A-EA7A-4B00-A071-CFBC098575CC}" presName="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965CB3-5C0C-42EA-AA42-B94DA1C6F130}" type="pres">
      <dgm:prSet presAssocID="{E81BC407-F888-47BB-9CF6-F36CB9CC8DCF}" presName="sibTrans" presStyleCnt="0"/>
      <dgm:spPr/>
    </dgm:pt>
    <dgm:pt modelId="{AEC4CC78-3F8D-4ECE-A168-58434A16E900}" type="pres">
      <dgm:prSet presAssocID="{FF8CB5B5-1C75-455E-AE13-BD9629FDC868}" presName="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D1BD6D-2BBA-43C7-BE07-3709D5A63305}" type="pres">
      <dgm:prSet presAssocID="{38C1ADDC-78EC-4579-8E30-B47EE47D278B}" presName="sibTrans" presStyleCnt="0"/>
      <dgm:spPr/>
    </dgm:pt>
    <dgm:pt modelId="{E42CA14C-B189-458E-BC26-19251A87146F}" type="pres">
      <dgm:prSet presAssocID="{9726B759-C799-405D-9702-A1550C38ECC1}" presName="node" presStyleLbl="node1" presStyleIdx="3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F991C0-078B-4596-A411-F1671D86D373}" type="pres">
      <dgm:prSet presAssocID="{7B715506-3CE0-43D0-9905-1E33530CB8F7}" presName="sibTrans" presStyleCnt="0"/>
      <dgm:spPr/>
    </dgm:pt>
    <dgm:pt modelId="{AA51EA78-DD64-4BAE-9621-0D5485A7E95F}" type="pres">
      <dgm:prSet presAssocID="{A6F585A9-8EC6-4D22-9E35-D556B5435F69}" presName="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8E8416-1C34-4142-B34C-47CBB96A43F4}" type="pres">
      <dgm:prSet presAssocID="{DA96B674-CE31-49A4-B5AB-E7EED08E0136}" presName="sibTrans" presStyleCnt="0"/>
      <dgm:spPr/>
    </dgm:pt>
    <dgm:pt modelId="{BD330F53-EF36-479D-B908-9097DEEFA12E}" type="pres">
      <dgm:prSet presAssocID="{91D565BA-91C9-4782-9356-6D44A29B2BCF}" presName="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742D2A-0043-44F1-BCA7-BA7D5CC8B766}" type="pres">
      <dgm:prSet presAssocID="{9A3BE845-440E-4FFA-9B99-75337495EBE4}" presName="sibTrans" presStyleCnt="0"/>
      <dgm:spPr/>
    </dgm:pt>
    <dgm:pt modelId="{736F5D89-7553-4530-9D6B-711EA0A3A1E2}" type="pres">
      <dgm:prSet presAssocID="{8A385B71-3C02-4307-93F7-117522197079}" presName="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2A37FB-8DB2-4767-A3DC-3FFD5592EB28}" type="pres">
      <dgm:prSet presAssocID="{5AC9189D-C74A-431D-AD1D-07764400027F}" presName="sibTrans" presStyleCnt="0"/>
      <dgm:spPr/>
    </dgm:pt>
    <dgm:pt modelId="{64EA36DF-04FA-4C5E-BB04-E18A9FD498BA}" type="pres">
      <dgm:prSet presAssocID="{987CC6BD-AAA7-4398-BB5C-EC65C7D5C499}" presName="node" presStyleLbl="node1" presStyleIdx="7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63440F-B411-466E-9E19-9C58A49EC972}" type="pres">
      <dgm:prSet presAssocID="{B78D64F7-B0C4-46E3-BDDD-6252F33FB4A4}" presName="sibTrans" presStyleCnt="0"/>
      <dgm:spPr/>
    </dgm:pt>
    <dgm:pt modelId="{F45F6F45-B5C7-4CB5-84F8-B3AB42133973}" type="pres">
      <dgm:prSet presAssocID="{39A4397E-232D-4B50-9CDB-DAB0312E8404}" presName="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B0D20F-5971-42FA-8C01-55DFF04BBA3E}" type="pres">
      <dgm:prSet presAssocID="{D510F141-49E9-4F9F-82C5-4266E6502EF2}" presName="sibTrans" presStyleCnt="0"/>
      <dgm:spPr/>
    </dgm:pt>
    <dgm:pt modelId="{3559C951-A1A9-4AF2-B6BE-FEA605A21986}" type="pres">
      <dgm:prSet presAssocID="{4206E03E-8689-47D3-8707-597D115F9709}" presName="node" presStyleLbl="node1" presStyleIdx="9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D0793D-6FDD-4A56-B85B-E01CC51370C8}" type="pres">
      <dgm:prSet presAssocID="{8161D4AD-0B15-4888-B743-79BDBEBE3D23}" presName="sibTrans" presStyleCnt="0"/>
      <dgm:spPr/>
    </dgm:pt>
    <dgm:pt modelId="{51CF14B9-DE79-4146-862C-46FC5A5571F6}" type="pres">
      <dgm:prSet presAssocID="{021AF446-D74E-463E-A8FB-843FA682C41F}" presName="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CC14C3-B699-4F2B-9E6E-4C4A880ED457}" type="pres">
      <dgm:prSet presAssocID="{7FCF3023-7346-451C-9F50-13D756DDCA9F}" presName="sibTrans" presStyleCnt="0"/>
      <dgm:spPr/>
    </dgm:pt>
    <dgm:pt modelId="{FA3E4980-5156-4E2D-8403-F4072944CDC9}" type="pres">
      <dgm:prSet presAssocID="{5C87FCEC-FF5A-4DF3-AAFE-4546913C9925}" presName="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5AB438-57E4-423C-9A71-10C42C9F9334}" type="pres">
      <dgm:prSet presAssocID="{38C26EAE-BD06-4572-9407-818C85DA0725}" presName="sibTrans" presStyleCnt="0"/>
      <dgm:spPr/>
    </dgm:pt>
    <dgm:pt modelId="{78B0EA91-6E56-490B-9E24-96EA95FAA81F}" type="pres">
      <dgm:prSet presAssocID="{0D0802E6-1B8B-47D3-8156-8764DDC3AB96}" presName="node" presStyleLbl="node1" presStyleIdx="12" presStyleCnt="19" custLinFactNeighborX="-1114" custLinFactNeighborY="17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D9B3B8-41E6-4053-B3EA-92D4E46009E4}" type="pres">
      <dgm:prSet presAssocID="{0E1F0E97-E7EB-49D8-A113-B454AA706BBA}" presName="sibTrans" presStyleCnt="0"/>
      <dgm:spPr/>
    </dgm:pt>
    <dgm:pt modelId="{1CE255BA-B8F0-4574-BC5C-D368C3638876}" type="pres">
      <dgm:prSet presAssocID="{5A24D15B-CB0E-4593-9BF3-9AB597D2A8CB}" presName="node" presStyleLbl="node1" presStyleIdx="13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50C5F2-1215-48AA-8FD7-D57D7944692F}" type="pres">
      <dgm:prSet presAssocID="{F9C0170A-2DCD-47ED-B704-98368BCA65F6}" presName="sibTrans" presStyleCnt="0"/>
      <dgm:spPr/>
    </dgm:pt>
    <dgm:pt modelId="{28A7EBE1-231B-4CE2-B656-6CB67CE84BED}" type="pres">
      <dgm:prSet presAssocID="{EC102A36-64C6-4696-AF56-D5C57785C598}" presName="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C5D1BC-7F2E-4D20-9956-A0F9808E50CF}" type="pres">
      <dgm:prSet presAssocID="{384DDB37-660B-43DD-8823-D70B301E07A4}" presName="sibTrans" presStyleCnt="0"/>
      <dgm:spPr/>
    </dgm:pt>
    <dgm:pt modelId="{1329ACDF-F7DB-49DD-9E93-9233A6FD6E9F}" type="pres">
      <dgm:prSet presAssocID="{6B046B0D-26FF-429D-8649-154D7F4A06C5}" presName="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6A78A6-C43B-4CEC-BD15-F83306308509}" type="pres">
      <dgm:prSet presAssocID="{0E1F8DF2-FED1-4399-B011-2DB946CDB6F1}" presName="sibTrans" presStyleCnt="0"/>
      <dgm:spPr/>
    </dgm:pt>
    <dgm:pt modelId="{3300742A-7BBE-456F-AFD9-82EA6D728E24}" type="pres">
      <dgm:prSet presAssocID="{A9FA2B75-EFBC-4083-BB57-FABAA46CA810}" presName="node" presStyleLbl="node1" presStyleIdx="16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407E86-3FFA-4088-AB9A-08588491C5F0}" type="pres">
      <dgm:prSet presAssocID="{1A64A116-48A9-4ADC-B859-9E6C97DC7A8B}" presName="sibTrans" presStyleCnt="0"/>
      <dgm:spPr/>
    </dgm:pt>
    <dgm:pt modelId="{061B7EAC-D3FE-45AE-BC9C-FFF088774ADE}" type="pres">
      <dgm:prSet presAssocID="{B138E085-9B59-4FC4-8FBD-84E65EBBC0AC}" presName="node" presStyleLbl="node1" presStyleIdx="17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6AF464-B3A2-4CB5-A367-F8ACC91ACC26}" type="pres">
      <dgm:prSet presAssocID="{48F61AA2-A367-459C-8C60-5F4FA69D37BE}" presName="sibTrans" presStyleCnt="0"/>
      <dgm:spPr/>
    </dgm:pt>
    <dgm:pt modelId="{4740385B-5C31-4376-A313-43AE1D5EEC00}" type="pres">
      <dgm:prSet presAssocID="{CF15E42C-0EA1-401D-AED3-41028E23C668}" presName="node" presStyleLbl="node1" presStyleIdx="18" presStyleCnt="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8EC5B98-20EF-4973-91BD-2290DE27CA99}" srcId="{EFA782BC-5EC7-4062-AF05-11B13688805C}" destId="{A6F585A9-8EC6-4D22-9E35-D556B5435F69}" srcOrd="4" destOrd="0" parTransId="{810EFFCF-3DBE-4C99-A4DA-2F379C7B01FC}" sibTransId="{DA96B674-CE31-49A4-B5AB-E7EED08E0136}"/>
    <dgm:cxn modelId="{3024EF75-B74F-4D6C-8038-742557C1CE92}" srcId="{EFA782BC-5EC7-4062-AF05-11B13688805C}" destId="{FF8CB5B5-1C75-455E-AE13-BD9629FDC868}" srcOrd="2" destOrd="0" parTransId="{DE590881-3566-4BA5-8B78-EF87A4D6A495}" sibTransId="{38C1ADDC-78EC-4579-8E30-B47EE47D278B}"/>
    <dgm:cxn modelId="{1B4495A1-756F-4A5C-A776-259C5653BF61}" srcId="{EFA782BC-5EC7-4062-AF05-11B13688805C}" destId="{235CC52A-EA7A-4B00-A071-CFBC098575CC}" srcOrd="1" destOrd="0" parTransId="{F1B07179-EFD5-4B6D-8E0E-6B94BBAC20A2}" sibTransId="{E81BC407-F888-47BB-9CF6-F36CB9CC8DCF}"/>
    <dgm:cxn modelId="{13B0F620-6ACD-4775-9B17-7E3AE09CF66A}" srcId="{EFA782BC-5EC7-4062-AF05-11B13688805C}" destId="{91D565BA-91C9-4782-9356-6D44A29B2BCF}" srcOrd="5" destOrd="0" parTransId="{763F254A-D7BF-497B-971D-A82D6FC70CF4}" sibTransId="{9A3BE845-440E-4FFA-9B99-75337495EBE4}"/>
    <dgm:cxn modelId="{FE659516-5DEC-4CCE-AE63-A9664C3E9650}" type="presOf" srcId="{6B046B0D-26FF-429D-8649-154D7F4A06C5}" destId="{1329ACDF-F7DB-49DD-9E93-9233A6FD6E9F}" srcOrd="0" destOrd="0" presId="urn:microsoft.com/office/officeart/2005/8/layout/default#1"/>
    <dgm:cxn modelId="{70282730-68C0-4F13-8B28-D43D0DCBBF77}" type="presOf" srcId="{A6F585A9-8EC6-4D22-9E35-D556B5435F69}" destId="{AA51EA78-DD64-4BAE-9621-0D5485A7E95F}" srcOrd="0" destOrd="0" presId="urn:microsoft.com/office/officeart/2005/8/layout/default#1"/>
    <dgm:cxn modelId="{BF66FE2F-6BBE-4866-B5A6-118B9E9096C8}" type="presOf" srcId="{FF8CB5B5-1C75-455E-AE13-BD9629FDC868}" destId="{AEC4CC78-3F8D-4ECE-A168-58434A16E900}" srcOrd="0" destOrd="0" presId="urn:microsoft.com/office/officeart/2005/8/layout/default#1"/>
    <dgm:cxn modelId="{6EC35C7A-D1B0-4C14-BC7E-01C5C3A1F4C6}" srcId="{EFA782BC-5EC7-4062-AF05-11B13688805C}" destId="{6B046B0D-26FF-429D-8649-154D7F4A06C5}" srcOrd="15" destOrd="0" parTransId="{25238749-D9DA-41B0-A2A5-A02A1271F07B}" sibTransId="{0E1F8DF2-FED1-4399-B011-2DB946CDB6F1}"/>
    <dgm:cxn modelId="{8A90E7C6-54BA-413F-AD18-28DFE17560E8}" type="presOf" srcId="{A9FA2B75-EFBC-4083-BB57-FABAA46CA810}" destId="{3300742A-7BBE-456F-AFD9-82EA6D728E24}" srcOrd="0" destOrd="0" presId="urn:microsoft.com/office/officeart/2005/8/layout/default#1"/>
    <dgm:cxn modelId="{CCCA9260-E6BD-472A-998D-0E59FB8D16F4}" srcId="{EFA782BC-5EC7-4062-AF05-11B13688805C}" destId="{5C87FCEC-FF5A-4DF3-AAFE-4546913C9925}" srcOrd="11" destOrd="0" parTransId="{83FE258E-AA93-4A9C-8939-2F0BB5334BCB}" sibTransId="{38C26EAE-BD06-4572-9407-818C85DA0725}"/>
    <dgm:cxn modelId="{C5F62C9B-45B7-47F7-9767-F1A4166AF89D}" type="presOf" srcId="{9726B759-C799-405D-9702-A1550C38ECC1}" destId="{E42CA14C-B189-458E-BC26-19251A87146F}" srcOrd="0" destOrd="0" presId="urn:microsoft.com/office/officeart/2005/8/layout/default#1"/>
    <dgm:cxn modelId="{F51AE1AA-FF83-447D-962A-C0D3EA949E65}" type="presOf" srcId="{4206E03E-8689-47D3-8707-597D115F9709}" destId="{3559C951-A1A9-4AF2-B6BE-FEA605A21986}" srcOrd="0" destOrd="0" presId="urn:microsoft.com/office/officeart/2005/8/layout/default#1"/>
    <dgm:cxn modelId="{143BF3D8-CE5C-4731-8D67-40F331B735A4}" srcId="{EFA782BC-5EC7-4062-AF05-11B13688805C}" destId="{CF15E42C-0EA1-401D-AED3-41028E23C668}" srcOrd="18" destOrd="0" parTransId="{7514D595-6FC4-464D-BEBB-0FD8CEDFC49C}" sibTransId="{F988C3AA-F00B-43C4-9DBC-D49004806553}"/>
    <dgm:cxn modelId="{DF30B0EC-8EAD-4030-9EE6-A108F0CB037E}" srcId="{EFA782BC-5EC7-4062-AF05-11B13688805C}" destId="{9586A598-1D18-4D94-94CB-BD632250D545}" srcOrd="0" destOrd="0" parTransId="{B021AA50-32DB-4144-857F-687978E1BC46}" sibTransId="{CD7B1DA7-8483-4CFF-A27A-DE8A2E5B1428}"/>
    <dgm:cxn modelId="{1A8F95B3-71E8-4789-B46D-70B90979FEE7}" type="presOf" srcId="{EFA782BC-5EC7-4062-AF05-11B13688805C}" destId="{DB85C2C9-1BFB-4392-AC53-1DD9CC48B840}" srcOrd="0" destOrd="0" presId="urn:microsoft.com/office/officeart/2005/8/layout/default#1"/>
    <dgm:cxn modelId="{E845BBDC-5D13-475D-9908-C2C0918BCFDB}" type="presOf" srcId="{B138E085-9B59-4FC4-8FBD-84E65EBBC0AC}" destId="{061B7EAC-D3FE-45AE-BC9C-FFF088774ADE}" srcOrd="0" destOrd="0" presId="urn:microsoft.com/office/officeart/2005/8/layout/default#1"/>
    <dgm:cxn modelId="{5A47D3DD-54E5-4DD9-96C9-9AF9D0332BB0}" srcId="{EFA782BC-5EC7-4062-AF05-11B13688805C}" destId="{9726B759-C799-405D-9702-A1550C38ECC1}" srcOrd="3" destOrd="0" parTransId="{D5059F5A-22E6-4B0E-A242-CF9B98E1456D}" sibTransId="{7B715506-3CE0-43D0-9905-1E33530CB8F7}"/>
    <dgm:cxn modelId="{6CF059A0-20ED-44BA-A589-81A2D3AF5614}" srcId="{EFA782BC-5EC7-4062-AF05-11B13688805C}" destId="{4206E03E-8689-47D3-8707-597D115F9709}" srcOrd="9" destOrd="0" parTransId="{30DF74EA-1979-4233-B063-F9BACBB2CAA2}" sibTransId="{8161D4AD-0B15-4888-B743-79BDBEBE3D23}"/>
    <dgm:cxn modelId="{B7C194FB-6041-462D-9485-9FA2571B8E59}" type="presOf" srcId="{91D565BA-91C9-4782-9356-6D44A29B2BCF}" destId="{BD330F53-EF36-479D-B908-9097DEEFA12E}" srcOrd="0" destOrd="0" presId="urn:microsoft.com/office/officeart/2005/8/layout/default#1"/>
    <dgm:cxn modelId="{F0CDA9C9-0D7B-4BE4-B50A-764FFFA04FD5}" srcId="{EFA782BC-5EC7-4062-AF05-11B13688805C}" destId="{8A385B71-3C02-4307-93F7-117522197079}" srcOrd="6" destOrd="0" parTransId="{A914DB41-2BB4-47CD-ABC7-9E42E6B77640}" sibTransId="{5AC9189D-C74A-431D-AD1D-07764400027F}"/>
    <dgm:cxn modelId="{41D0E419-5F60-4E31-960A-69E167B239B8}" type="presOf" srcId="{235CC52A-EA7A-4B00-A071-CFBC098575CC}" destId="{B7103287-FFD2-4A41-B9AE-92D042B80C84}" srcOrd="0" destOrd="0" presId="urn:microsoft.com/office/officeart/2005/8/layout/default#1"/>
    <dgm:cxn modelId="{BCD7B4E2-2480-46DF-ACBF-F8D00344F8C3}" srcId="{EFA782BC-5EC7-4062-AF05-11B13688805C}" destId="{B138E085-9B59-4FC4-8FBD-84E65EBBC0AC}" srcOrd="17" destOrd="0" parTransId="{3F157773-207D-4F1B-B8AB-777845A910FE}" sibTransId="{48F61AA2-A367-459C-8C60-5F4FA69D37BE}"/>
    <dgm:cxn modelId="{B394721F-E637-43EA-B4B1-008692B8CDA1}" type="presOf" srcId="{5C87FCEC-FF5A-4DF3-AAFE-4546913C9925}" destId="{FA3E4980-5156-4E2D-8403-F4072944CDC9}" srcOrd="0" destOrd="0" presId="urn:microsoft.com/office/officeart/2005/8/layout/default#1"/>
    <dgm:cxn modelId="{D15399F2-B8E9-428C-9488-C0EA7F0BED18}" type="presOf" srcId="{8A385B71-3C02-4307-93F7-117522197079}" destId="{736F5D89-7553-4530-9D6B-711EA0A3A1E2}" srcOrd="0" destOrd="0" presId="urn:microsoft.com/office/officeart/2005/8/layout/default#1"/>
    <dgm:cxn modelId="{5A43C0B4-4EC6-4C8A-BF78-6F52617FEF2D}" type="presOf" srcId="{CF15E42C-0EA1-401D-AED3-41028E23C668}" destId="{4740385B-5C31-4376-A313-43AE1D5EEC00}" srcOrd="0" destOrd="0" presId="urn:microsoft.com/office/officeart/2005/8/layout/default#1"/>
    <dgm:cxn modelId="{2BD1CDCD-3FF6-41F6-BAFD-9B556250047E}" type="presOf" srcId="{39A4397E-232D-4B50-9CDB-DAB0312E8404}" destId="{F45F6F45-B5C7-4CB5-84F8-B3AB42133973}" srcOrd="0" destOrd="0" presId="urn:microsoft.com/office/officeart/2005/8/layout/default#1"/>
    <dgm:cxn modelId="{3330A96B-16E2-430E-B7F8-0AD60670B61C}" srcId="{EFA782BC-5EC7-4062-AF05-11B13688805C}" destId="{A9FA2B75-EFBC-4083-BB57-FABAA46CA810}" srcOrd="16" destOrd="0" parTransId="{F8643E37-BF18-4E1E-B469-FEE8BE016DDE}" sibTransId="{1A64A116-48A9-4ADC-B859-9E6C97DC7A8B}"/>
    <dgm:cxn modelId="{6B135C8B-5BE9-4C70-BF8D-E8BEA60B5B20}" type="presOf" srcId="{EC102A36-64C6-4696-AF56-D5C57785C598}" destId="{28A7EBE1-231B-4CE2-B656-6CB67CE84BED}" srcOrd="0" destOrd="0" presId="urn:microsoft.com/office/officeart/2005/8/layout/default#1"/>
    <dgm:cxn modelId="{60E525FF-C10C-4D12-97B5-5B56329D3E53}" type="presOf" srcId="{021AF446-D74E-463E-A8FB-843FA682C41F}" destId="{51CF14B9-DE79-4146-862C-46FC5A5571F6}" srcOrd="0" destOrd="0" presId="urn:microsoft.com/office/officeart/2005/8/layout/default#1"/>
    <dgm:cxn modelId="{F505971B-EDCB-4C1A-A699-BA8806BEE8E2}" type="presOf" srcId="{5A24D15B-CB0E-4593-9BF3-9AB597D2A8CB}" destId="{1CE255BA-B8F0-4574-BC5C-D368C3638876}" srcOrd="0" destOrd="0" presId="urn:microsoft.com/office/officeart/2005/8/layout/default#1"/>
    <dgm:cxn modelId="{DDECA37F-0F82-4295-BC89-639D36775E42}" srcId="{EFA782BC-5EC7-4062-AF05-11B13688805C}" destId="{021AF446-D74E-463E-A8FB-843FA682C41F}" srcOrd="10" destOrd="0" parTransId="{A10FEDEB-CE04-4384-B117-9B8CD6AC57A7}" sibTransId="{7FCF3023-7346-451C-9F50-13D756DDCA9F}"/>
    <dgm:cxn modelId="{D3C7885E-20AB-4C30-94EE-566CA7275481}" type="presOf" srcId="{987CC6BD-AAA7-4398-BB5C-EC65C7D5C499}" destId="{64EA36DF-04FA-4C5E-BB04-E18A9FD498BA}" srcOrd="0" destOrd="0" presId="urn:microsoft.com/office/officeart/2005/8/layout/default#1"/>
    <dgm:cxn modelId="{55178D20-45CF-4426-981F-4F183B070A81}" srcId="{EFA782BC-5EC7-4062-AF05-11B13688805C}" destId="{EC102A36-64C6-4696-AF56-D5C57785C598}" srcOrd="14" destOrd="0" parTransId="{4783C2DF-17CF-404F-8003-59E81BA411D0}" sibTransId="{384DDB37-660B-43DD-8823-D70B301E07A4}"/>
    <dgm:cxn modelId="{462825DC-D0E1-471A-A540-A77AC422218A}" srcId="{EFA782BC-5EC7-4062-AF05-11B13688805C}" destId="{0D0802E6-1B8B-47D3-8156-8764DDC3AB96}" srcOrd="12" destOrd="0" parTransId="{F0AF4652-5A1E-479B-B5C7-544ACBB0CB8A}" sibTransId="{0E1F0E97-E7EB-49D8-A113-B454AA706BBA}"/>
    <dgm:cxn modelId="{A4F23491-BE81-4D9D-BA2F-31FE1F780F00}" srcId="{EFA782BC-5EC7-4062-AF05-11B13688805C}" destId="{39A4397E-232D-4B50-9CDB-DAB0312E8404}" srcOrd="8" destOrd="0" parTransId="{2FA71486-0F4A-4228-8531-2BBE1A10FFF9}" sibTransId="{D510F141-49E9-4F9F-82C5-4266E6502EF2}"/>
    <dgm:cxn modelId="{96EA514B-5D14-40F9-8C99-70817FFF1951}" srcId="{EFA782BC-5EC7-4062-AF05-11B13688805C}" destId="{5A24D15B-CB0E-4593-9BF3-9AB597D2A8CB}" srcOrd="13" destOrd="0" parTransId="{824474F1-7530-4194-8931-EC4ACD20FBD2}" sibTransId="{F9C0170A-2DCD-47ED-B704-98368BCA65F6}"/>
    <dgm:cxn modelId="{A8D6A3C6-F8AD-4995-84CF-442D175975C3}" srcId="{EFA782BC-5EC7-4062-AF05-11B13688805C}" destId="{987CC6BD-AAA7-4398-BB5C-EC65C7D5C499}" srcOrd="7" destOrd="0" parTransId="{13FCD373-2AB2-4763-A78C-DCDCF5D7E5C4}" sibTransId="{B78D64F7-B0C4-46E3-BDDD-6252F33FB4A4}"/>
    <dgm:cxn modelId="{FF70CA95-8BF3-4F2D-8FED-6D3C69F55AB9}" type="presOf" srcId="{9586A598-1D18-4D94-94CB-BD632250D545}" destId="{0FA023C5-F61B-466B-9B8B-F225B30A5F15}" srcOrd="0" destOrd="0" presId="urn:microsoft.com/office/officeart/2005/8/layout/default#1"/>
    <dgm:cxn modelId="{85FADDDC-12A9-41CB-B40D-73B5B9132DF8}" type="presOf" srcId="{0D0802E6-1B8B-47D3-8156-8764DDC3AB96}" destId="{78B0EA91-6E56-490B-9E24-96EA95FAA81F}" srcOrd="0" destOrd="0" presId="urn:microsoft.com/office/officeart/2005/8/layout/default#1"/>
    <dgm:cxn modelId="{80BF3818-8EB6-446A-A6C0-50BBF4A93C54}" type="presParOf" srcId="{DB85C2C9-1BFB-4392-AC53-1DD9CC48B840}" destId="{0FA023C5-F61B-466B-9B8B-F225B30A5F15}" srcOrd="0" destOrd="0" presId="urn:microsoft.com/office/officeart/2005/8/layout/default#1"/>
    <dgm:cxn modelId="{E63547AC-45DA-4C18-B6D9-FDD7ED55E07D}" type="presParOf" srcId="{DB85C2C9-1BFB-4392-AC53-1DD9CC48B840}" destId="{FEC9457E-F8CA-49A1-BD54-B8F17842C06A}" srcOrd="1" destOrd="0" presId="urn:microsoft.com/office/officeart/2005/8/layout/default#1"/>
    <dgm:cxn modelId="{E12D366F-B128-4A23-B6C5-144468FF973E}" type="presParOf" srcId="{DB85C2C9-1BFB-4392-AC53-1DD9CC48B840}" destId="{B7103287-FFD2-4A41-B9AE-92D042B80C84}" srcOrd="2" destOrd="0" presId="urn:microsoft.com/office/officeart/2005/8/layout/default#1"/>
    <dgm:cxn modelId="{2D812485-7705-4665-9250-87AE07AAA314}" type="presParOf" srcId="{DB85C2C9-1BFB-4392-AC53-1DD9CC48B840}" destId="{E9965CB3-5C0C-42EA-AA42-B94DA1C6F130}" srcOrd="3" destOrd="0" presId="urn:microsoft.com/office/officeart/2005/8/layout/default#1"/>
    <dgm:cxn modelId="{022A0115-4BF9-4C53-ABE8-54546D63D41B}" type="presParOf" srcId="{DB85C2C9-1BFB-4392-AC53-1DD9CC48B840}" destId="{AEC4CC78-3F8D-4ECE-A168-58434A16E900}" srcOrd="4" destOrd="0" presId="urn:microsoft.com/office/officeart/2005/8/layout/default#1"/>
    <dgm:cxn modelId="{941E070E-D52B-49C7-AEB5-AB202697D20F}" type="presParOf" srcId="{DB85C2C9-1BFB-4392-AC53-1DD9CC48B840}" destId="{0ED1BD6D-2BBA-43C7-BE07-3709D5A63305}" srcOrd="5" destOrd="0" presId="urn:microsoft.com/office/officeart/2005/8/layout/default#1"/>
    <dgm:cxn modelId="{458D557C-4D08-4A3B-8D85-CA99FC219282}" type="presParOf" srcId="{DB85C2C9-1BFB-4392-AC53-1DD9CC48B840}" destId="{E42CA14C-B189-458E-BC26-19251A87146F}" srcOrd="6" destOrd="0" presId="urn:microsoft.com/office/officeart/2005/8/layout/default#1"/>
    <dgm:cxn modelId="{8EBB5D29-5644-4DCC-9A30-4392C3349C08}" type="presParOf" srcId="{DB85C2C9-1BFB-4392-AC53-1DD9CC48B840}" destId="{B4F991C0-078B-4596-A411-F1671D86D373}" srcOrd="7" destOrd="0" presId="urn:microsoft.com/office/officeart/2005/8/layout/default#1"/>
    <dgm:cxn modelId="{408E8FE3-7C5D-4645-985F-4136E531F036}" type="presParOf" srcId="{DB85C2C9-1BFB-4392-AC53-1DD9CC48B840}" destId="{AA51EA78-DD64-4BAE-9621-0D5485A7E95F}" srcOrd="8" destOrd="0" presId="urn:microsoft.com/office/officeart/2005/8/layout/default#1"/>
    <dgm:cxn modelId="{816A84E6-9119-4FD1-9F17-EB837C0FB401}" type="presParOf" srcId="{DB85C2C9-1BFB-4392-AC53-1DD9CC48B840}" destId="{528E8416-1C34-4142-B34C-47CBB96A43F4}" srcOrd="9" destOrd="0" presId="urn:microsoft.com/office/officeart/2005/8/layout/default#1"/>
    <dgm:cxn modelId="{C13FE20D-599B-413E-B679-EB86353356DF}" type="presParOf" srcId="{DB85C2C9-1BFB-4392-AC53-1DD9CC48B840}" destId="{BD330F53-EF36-479D-B908-9097DEEFA12E}" srcOrd="10" destOrd="0" presId="urn:microsoft.com/office/officeart/2005/8/layout/default#1"/>
    <dgm:cxn modelId="{45F4A616-573E-4545-9422-EF641D6023C3}" type="presParOf" srcId="{DB85C2C9-1BFB-4392-AC53-1DD9CC48B840}" destId="{07742D2A-0043-44F1-BCA7-BA7D5CC8B766}" srcOrd="11" destOrd="0" presId="urn:microsoft.com/office/officeart/2005/8/layout/default#1"/>
    <dgm:cxn modelId="{4DE51FB5-E9E8-4823-B51B-0956ACF3CA54}" type="presParOf" srcId="{DB85C2C9-1BFB-4392-AC53-1DD9CC48B840}" destId="{736F5D89-7553-4530-9D6B-711EA0A3A1E2}" srcOrd="12" destOrd="0" presId="urn:microsoft.com/office/officeart/2005/8/layout/default#1"/>
    <dgm:cxn modelId="{25197DED-997E-4B70-9C62-86B46B2A439C}" type="presParOf" srcId="{DB85C2C9-1BFB-4392-AC53-1DD9CC48B840}" destId="{962A37FB-8DB2-4767-A3DC-3FFD5592EB28}" srcOrd="13" destOrd="0" presId="urn:microsoft.com/office/officeart/2005/8/layout/default#1"/>
    <dgm:cxn modelId="{E047644F-192B-40F3-B765-AB50A16C33BC}" type="presParOf" srcId="{DB85C2C9-1BFB-4392-AC53-1DD9CC48B840}" destId="{64EA36DF-04FA-4C5E-BB04-E18A9FD498BA}" srcOrd="14" destOrd="0" presId="urn:microsoft.com/office/officeart/2005/8/layout/default#1"/>
    <dgm:cxn modelId="{D8BEA216-C107-4DFB-B3B6-2073994F8A18}" type="presParOf" srcId="{DB85C2C9-1BFB-4392-AC53-1DD9CC48B840}" destId="{1763440F-B411-466E-9E19-9C58A49EC972}" srcOrd="15" destOrd="0" presId="urn:microsoft.com/office/officeart/2005/8/layout/default#1"/>
    <dgm:cxn modelId="{EA28CCD4-834D-44E7-8C02-4A1509CE9FCB}" type="presParOf" srcId="{DB85C2C9-1BFB-4392-AC53-1DD9CC48B840}" destId="{F45F6F45-B5C7-4CB5-84F8-B3AB42133973}" srcOrd="16" destOrd="0" presId="urn:microsoft.com/office/officeart/2005/8/layout/default#1"/>
    <dgm:cxn modelId="{36DEB39C-2739-4ECC-A467-A6C971B1FD1D}" type="presParOf" srcId="{DB85C2C9-1BFB-4392-AC53-1DD9CC48B840}" destId="{2BB0D20F-5971-42FA-8C01-55DFF04BBA3E}" srcOrd="17" destOrd="0" presId="urn:microsoft.com/office/officeart/2005/8/layout/default#1"/>
    <dgm:cxn modelId="{2BD7177A-FC23-4317-ACC0-8DACF9C4C5E5}" type="presParOf" srcId="{DB85C2C9-1BFB-4392-AC53-1DD9CC48B840}" destId="{3559C951-A1A9-4AF2-B6BE-FEA605A21986}" srcOrd="18" destOrd="0" presId="urn:microsoft.com/office/officeart/2005/8/layout/default#1"/>
    <dgm:cxn modelId="{6C78E6CC-D573-4053-A112-440215537D18}" type="presParOf" srcId="{DB85C2C9-1BFB-4392-AC53-1DD9CC48B840}" destId="{31D0793D-6FDD-4A56-B85B-E01CC51370C8}" srcOrd="19" destOrd="0" presId="urn:microsoft.com/office/officeart/2005/8/layout/default#1"/>
    <dgm:cxn modelId="{28EC5D2D-6CFF-40E4-983D-ADB0EC0ACD1B}" type="presParOf" srcId="{DB85C2C9-1BFB-4392-AC53-1DD9CC48B840}" destId="{51CF14B9-DE79-4146-862C-46FC5A5571F6}" srcOrd="20" destOrd="0" presId="urn:microsoft.com/office/officeart/2005/8/layout/default#1"/>
    <dgm:cxn modelId="{B5803D35-B33C-492F-96B3-4DE207E4347F}" type="presParOf" srcId="{DB85C2C9-1BFB-4392-AC53-1DD9CC48B840}" destId="{F2CC14C3-B699-4F2B-9E6E-4C4A880ED457}" srcOrd="21" destOrd="0" presId="urn:microsoft.com/office/officeart/2005/8/layout/default#1"/>
    <dgm:cxn modelId="{6CF02561-E2F7-452E-8F97-C9DE83E6E34D}" type="presParOf" srcId="{DB85C2C9-1BFB-4392-AC53-1DD9CC48B840}" destId="{FA3E4980-5156-4E2D-8403-F4072944CDC9}" srcOrd="22" destOrd="0" presId="urn:microsoft.com/office/officeart/2005/8/layout/default#1"/>
    <dgm:cxn modelId="{F8F7E85D-76EE-4D54-8D56-6FE964EDE389}" type="presParOf" srcId="{DB85C2C9-1BFB-4392-AC53-1DD9CC48B840}" destId="{CB5AB438-57E4-423C-9A71-10C42C9F9334}" srcOrd="23" destOrd="0" presId="urn:microsoft.com/office/officeart/2005/8/layout/default#1"/>
    <dgm:cxn modelId="{9AC15760-FBD6-4200-A88D-3E41F88C5384}" type="presParOf" srcId="{DB85C2C9-1BFB-4392-AC53-1DD9CC48B840}" destId="{78B0EA91-6E56-490B-9E24-96EA95FAA81F}" srcOrd="24" destOrd="0" presId="urn:microsoft.com/office/officeart/2005/8/layout/default#1"/>
    <dgm:cxn modelId="{0397E4DC-79D1-4A28-B457-0A621F1B5D91}" type="presParOf" srcId="{DB85C2C9-1BFB-4392-AC53-1DD9CC48B840}" destId="{28D9B3B8-41E6-4053-B3EA-92D4E46009E4}" srcOrd="25" destOrd="0" presId="urn:microsoft.com/office/officeart/2005/8/layout/default#1"/>
    <dgm:cxn modelId="{D882B9DB-57A9-4881-8093-4B041408E090}" type="presParOf" srcId="{DB85C2C9-1BFB-4392-AC53-1DD9CC48B840}" destId="{1CE255BA-B8F0-4574-BC5C-D368C3638876}" srcOrd="26" destOrd="0" presId="urn:microsoft.com/office/officeart/2005/8/layout/default#1"/>
    <dgm:cxn modelId="{C3CC7911-9983-4B7D-BA9B-744A704BB859}" type="presParOf" srcId="{DB85C2C9-1BFB-4392-AC53-1DD9CC48B840}" destId="{6650C5F2-1215-48AA-8FD7-D57D7944692F}" srcOrd="27" destOrd="0" presId="urn:microsoft.com/office/officeart/2005/8/layout/default#1"/>
    <dgm:cxn modelId="{B3530BFE-A79A-48F9-83FC-E19BF475B24C}" type="presParOf" srcId="{DB85C2C9-1BFB-4392-AC53-1DD9CC48B840}" destId="{28A7EBE1-231B-4CE2-B656-6CB67CE84BED}" srcOrd="28" destOrd="0" presId="urn:microsoft.com/office/officeart/2005/8/layout/default#1"/>
    <dgm:cxn modelId="{FF6DF66C-69A9-4FE3-9637-5668F9706372}" type="presParOf" srcId="{DB85C2C9-1BFB-4392-AC53-1DD9CC48B840}" destId="{B3C5D1BC-7F2E-4D20-9956-A0F9808E50CF}" srcOrd="29" destOrd="0" presId="urn:microsoft.com/office/officeart/2005/8/layout/default#1"/>
    <dgm:cxn modelId="{FBF89F10-CED3-4F5D-8D86-8013D2010FDD}" type="presParOf" srcId="{DB85C2C9-1BFB-4392-AC53-1DD9CC48B840}" destId="{1329ACDF-F7DB-49DD-9E93-9233A6FD6E9F}" srcOrd="30" destOrd="0" presId="urn:microsoft.com/office/officeart/2005/8/layout/default#1"/>
    <dgm:cxn modelId="{2ED5EE0A-ED6E-42F7-AFB9-025F5F9EFE07}" type="presParOf" srcId="{DB85C2C9-1BFB-4392-AC53-1DD9CC48B840}" destId="{186A78A6-C43B-4CEC-BD15-F83306308509}" srcOrd="31" destOrd="0" presId="urn:microsoft.com/office/officeart/2005/8/layout/default#1"/>
    <dgm:cxn modelId="{E8ED4392-35B2-41E3-9A4F-9FC2D071F0BA}" type="presParOf" srcId="{DB85C2C9-1BFB-4392-AC53-1DD9CC48B840}" destId="{3300742A-7BBE-456F-AFD9-82EA6D728E24}" srcOrd="32" destOrd="0" presId="urn:microsoft.com/office/officeart/2005/8/layout/default#1"/>
    <dgm:cxn modelId="{46924FE6-41D8-46BF-8C4D-4D5551E0C3ED}" type="presParOf" srcId="{DB85C2C9-1BFB-4392-AC53-1DD9CC48B840}" destId="{5D407E86-3FFA-4088-AB9A-08588491C5F0}" srcOrd="33" destOrd="0" presId="urn:microsoft.com/office/officeart/2005/8/layout/default#1"/>
    <dgm:cxn modelId="{4F603301-4887-4A7F-97E5-9DF4F74D7448}" type="presParOf" srcId="{DB85C2C9-1BFB-4392-AC53-1DD9CC48B840}" destId="{061B7EAC-D3FE-45AE-BC9C-FFF088774ADE}" srcOrd="34" destOrd="0" presId="urn:microsoft.com/office/officeart/2005/8/layout/default#1"/>
    <dgm:cxn modelId="{80C75E7F-976F-4E2E-89A9-F54B3D01B12E}" type="presParOf" srcId="{DB85C2C9-1BFB-4392-AC53-1DD9CC48B840}" destId="{946AF464-B3A2-4CB5-A367-F8ACC91ACC26}" srcOrd="35" destOrd="0" presId="urn:microsoft.com/office/officeart/2005/8/layout/default#1"/>
    <dgm:cxn modelId="{3956E3D4-A4CC-4857-A553-E6BF09325904}" type="presParOf" srcId="{DB85C2C9-1BFB-4392-AC53-1DD9CC48B840}" destId="{4740385B-5C31-4376-A313-43AE1D5EEC00}" srcOrd="3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023C5-F61B-466B-9B8B-F225B30A5F15}">
      <dsp:nvSpPr>
        <dsp:cNvPr id="0" name=""/>
        <dsp:cNvSpPr/>
      </dsp:nvSpPr>
      <dsp:spPr>
        <a:xfrm>
          <a:off x="449051" y="2666"/>
          <a:ext cx="1917650" cy="1150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PARA APRENDER EL MAPA DE ESPAÑA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RECUERDA</a:t>
          </a:r>
        </a:p>
      </dsp:txBody>
      <dsp:txXfrm>
        <a:off x="449051" y="2666"/>
        <a:ext cx="1917650" cy="1150590"/>
      </dsp:txXfrm>
    </dsp:sp>
    <dsp:sp modelId="{B7103287-FFD2-4A41-B9AE-92D042B80C84}">
      <dsp:nvSpPr>
        <dsp:cNvPr id="0" name=""/>
        <dsp:cNvSpPr/>
      </dsp:nvSpPr>
      <dsp:spPr>
        <a:xfrm>
          <a:off x="2558467" y="2666"/>
          <a:ext cx="1917650" cy="1150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Provincias cuya capital no se llama igual. </a:t>
          </a: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2558467" y="2666"/>
        <a:ext cx="1917650" cy="1150590"/>
      </dsp:txXfrm>
    </dsp:sp>
    <dsp:sp modelId="{AEC4CC78-3F8D-4ECE-A168-58434A16E900}">
      <dsp:nvSpPr>
        <dsp:cNvPr id="0" name=""/>
        <dsp:cNvSpPr/>
      </dsp:nvSpPr>
      <dsp:spPr>
        <a:xfrm>
          <a:off x="4667882" y="2666"/>
          <a:ext cx="1917650" cy="1150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Las tres provincias vascas: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, Vizcaya-Bilbao, Guipúzcoa-San Sebastián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Álava- Vitoria)</a:t>
          </a: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4667882" y="2666"/>
        <a:ext cx="1917650" cy="1150590"/>
      </dsp:txXfrm>
    </dsp:sp>
    <dsp:sp modelId="{E42CA14C-B189-458E-BC26-19251A87146F}">
      <dsp:nvSpPr>
        <dsp:cNvPr id="0" name=""/>
        <dsp:cNvSpPr/>
      </dsp:nvSpPr>
      <dsp:spPr>
        <a:xfrm>
          <a:off x="6777297" y="2666"/>
          <a:ext cx="1917650" cy="1150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Castellón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Castellón de la Plana.</a:t>
          </a: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6777297" y="2666"/>
        <a:ext cx="1917650" cy="1150590"/>
      </dsp:txXfrm>
    </dsp:sp>
    <dsp:sp modelId="{AA51EA78-DD64-4BAE-9621-0D5485A7E95F}">
      <dsp:nvSpPr>
        <dsp:cNvPr id="0" name=""/>
        <dsp:cNvSpPr/>
      </dsp:nvSpPr>
      <dsp:spPr>
        <a:xfrm>
          <a:off x="449051" y="1345021"/>
          <a:ext cx="1917650" cy="1150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Comunidades autónomas uniprovinciales que cambia el nombre de su capital: </a:t>
          </a: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449051" y="1345021"/>
        <a:ext cx="1917650" cy="1150590"/>
      </dsp:txXfrm>
    </dsp:sp>
    <dsp:sp modelId="{BD330F53-EF36-479D-B908-9097DEEFA12E}">
      <dsp:nvSpPr>
        <dsp:cNvPr id="0" name=""/>
        <dsp:cNvSpPr/>
      </dsp:nvSpPr>
      <dsp:spPr>
        <a:xfrm>
          <a:off x="2558467" y="1345021"/>
          <a:ext cx="1917650" cy="1150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Cantabria-Santander,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La Rioja- Logroño, Asturias-Oviedo,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Navarra- Pamplona, </a:t>
          </a: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2558467" y="1345021"/>
        <a:ext cx="1917650" cy="1150590"/>
      </dsp:txXfrm>
    </dsp:sp>
    <dsp:sp modelId="{736F5D89-7553-4530-9D6B-711EA0A3A1E2}">
      <dsp:nvSpPr>
        <dsp:cNvPr id="0" name=""/>
        <dsp:cNvSpPr/>
      </dsp:nvSpPr>
      <dsp:spPr>
        <a:xfrm>
          <a:off x="4667882" y="1345021"/>
          <a:ext cx="1917650" cy="1150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Baleares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Palma de Mallorca.</a:t>
          </a: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4667882" y="1345021"/>
        <a:ext cx="1917650" cy="1150590"/>
      </dsp:txXfrm>
    </dsp:sp>
    <dsp:sp modelId="{64EA36DF-04FA-4C5E-BB04-E18A9FD498BA}">
      <dsp:nvSpPr>
        <dsp:cNvPr id="0" name=""/>
        <dsp:cNvSpPr/>
      </dsp:nvSpPr>
      <dsp:spPr>
        <a:xfrm>
          <a:off x="6777297" y="1345021"/>
          <a:ext cx="1917650" cy="1150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Las dos ciudades autónomas , Ceuta (costa en forma de C) y Melilla (costa en forma de M).</a:t>
          </a: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6777297" y="1345021"/>
        <a:ext cx="1917650" cy="1150590"/>
      </dsp:txXfrm>
    </dsp:sp>
    <dsp:sp modelId="{F45F6F45-B5C7-4CB5-84F8-B3AB42133973}">
      <dsp:nvSpPr>
        <dsp:cNvPr id="0" name=""/>
        <dsp:cNvSpPr/>
      </dsp:nvSpPr>
      <dsp:spPr>
        <a:xfrm>
          <a:off x="449051" y="2687376"/>
          <a:ext cx="1917650" cy="1150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Las ciudades que  son capital de comunidad autónoma y no capital de provincia </a:t>
          </a: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449051" y="2687376"/>
        <a:ext cx="1917650" cy="1150590"/>
      </dsp:txXfrm>
    </dsp:sp>
    <dsp:sp modelId="{3559C951-A1A9-4AF2-B6BE-FEA605A21986}">
      <dsp:nvSpPr>
        <dsp:cNvPr id="0" name=""/>
        <dsp:cNvSpPr/>
      </dsp:nvSpPr>
      <dsp:spPr>
        <a:xfrm>
          <a:off x="2558467" y="2687376"/>
          <a:ext cx="1917650" cy="1150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(Santiago de Compostela y Mérida).</a:t>
          </a: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2558467" y="2687376"/>
        <a:ext cx="1917650" cy="1150590"/>
      </dsp:txXfrm>
    </dsp:sp>
    <dsp:sp modelId="{51CF14B9-DE79-4146-862C-46FC5A5571F6}">
      <dsp:nvSpPr>
        <dsp:cNvPr id="0" name=""/>
        <dsp:cNvSpPr/>
      </dsp:nvSpPr>
      <dsp:spPr>
        <a:xfrm>
          <a:off x="4667882" y="2687376"/>
          <a:ext cx="1917650" cy="1150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Las provincias de  Canarias son: Las Palmas y Santa cruz de Tenerife. </a:t>
          </a: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4667882" y="2687376"/>
        <a:ext cx="1917650" cy="1150590"/>
      </dsp:txXfrm>
    </dsp:sp>
    <dsp:sp modelId="{FA3E4980-5156-4E2D-8403-F4072944CDC9}">
      <dsp:nvSpPr>
        <dsp:cNvPr id="0" name=""/>
        <dsp:cNvSpPr/>
      </dsp:nvSpPr>
      <dsp:spPr>
        <a:xfrm>
          <a:off x="6777297" y="2687376"/>
          <a:ext cx="1917650" cy="1150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Sus capitales (Las Palmas de Gran Canaria y Santa Cruz de Tenerife) </a:t>
          </a: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6777297" y="2687376"/>
        <a:ext cx="1917650" cy="1150590"/>
      </dsp:txXfrm>
    </dsp:sp>
    <dsp:sp modelId="{78B0EA91-6E56-490B-9E24-96EA95FAA81F}">
      <dsp:nvSpPr>
        <dsp:cNvPr id="0" name=""/>
        <dsp:cNvSpPr/>
      </dsp:nvSpPr>
      <dsp:spPr>
        <a:xfrm>
          <a:off x="427689" y="4050224"/>
          <a:ext cx="1917650" cy="1150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comparten ser capital de comunidad autónoma.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s-ES" sz="1100" b="1" i="0" u="none" strike="noStrike" kern="1200" cap="none" normalizeH="0" baseline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427689" y="4050224"/>
        <a:ext cx="1917650" cy="1150590"/>
      </dsp:txXfrm>
    </dsp:sp>
    <dsp:sp modelId="{1CE255BA-B8F0-4574-BC5C-D368C3638876}">
      <dsp:nvSpPr>
        <dsp:cNvPr id="0" name=""/>
        <dsp:cNvSpPr/>
      </dsp:nvSpPr>
      <dsp:spPr>
        <a:xfrm>
          <a:off x="2558467" y="4029732"/>
          <a:ext cx="1917650" cy="1150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Por lo tanto Canarias tiene dos capitales de comunidad autónoma.</a:t>
          </a: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2558467" y="4029732"/>
        <a:ext cx="1917650" cy="1150590"/>
      </dsp:txXfrm>
    </dsp:sp>
    <dsp:sp modelId="{28A7EBE1-231B-4CE2-B656-6CB67CE84BED}">
      <dsp:nvSpPr>
        <dsp:cNvPr id="0" name=""/>
        <dsp:cNvSpPr/>
      </dsp:nvSpPr>
      <dsp:spPr>
        <a:xfrm>
          <a:off x="4667882" y="4029732"/>
          <a:ext cx="1917650" cy="11505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Crea tus propias reglas nemotécnicas(estrategias que te ayuden a recordar lo memorizado).</a:t>
          </a: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4667882" y="4029732"/>
        <a:ext cx="1917650" cy="1150590"/>
      </dsp:txXfrm>
    </dsp:sp>
    <dsp:sp modelId="{1329ACDF-F7DB-49DD-9E93-9233A6FD6E9F}">
      <dsp:nvSpPr>
        <dsp:cNvPr id="0" name=""/>
        <dsp:cNvSpPr/>
      </dsp:nvSpPr>
      <dsp:spPr>
        <a:xfrm>
          <a:off x="6777297" y="4029732"/>
          <a:ext cx="1917650" cy="11505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Memoriza siguiendo líneas.</a:t>
          </a: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6777297" y="4029732"/>
        <a:ext cx="1917650" cy="1150590"/>
      </dsp:txXfrm>
    </dsp:sp>
    <dsp:sp modelId="{3300742A-7BBE-456F-AFD9-82EA6D728E24}">
      <dsp:nvSpPr>
        <dsp:cNvPr id="0" name=""/>
        <dsp:cNvSpPr/>
      </dsp:nvSpPr>
      <dsp:spPr>
        <a:xfrm>
          <a:off x="1503759" y="5372087"/>
          <a:ext cx="1917650" cy="11505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Siguiendo una línea de costa: Comunidad Valenciana: Castellón, Valencia, Alicante. </a:t>
          </a: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1503759" y="5372087"/>
        <a:ext cx="1917650" cy="1150590"/>
      </dsp:txXfrm>
    </dsp:sp>
    <dsp:sp modelId="{061B7EAC-D3FE-45AE-BC9C-FFF088774ADE}">
      <dsp:nvSpPr>
        <dsp:cNvPr id="0" name=""/>
        <dsp:cNvSpPr/>
      </dsp:nvSpPr>
      <dsp:spPr>
        <a:xfrm>
          <a:off x="3613174" y="5372087"/>
          <a:ext cx="1917650" cy="11505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Recordando aspectos geográficos  que ya sabes: Cabo de Gata, Almería.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Mar  Menor en Murcia</a:t>
          </a:r>
        </a:p>
      </dsp:txBody>
      <dsp:txXfrm>
        <a:off x="3613174" y="5372087"/>
        <a:ext cx="1917650" cy="1150590"/>
      </dsp:txXfrm>
    </dsp:sp>
    <dsp:sp modelId="{4740385B-5C31-4376-A313-43AE1D5EEC00}">
      <dsp:nvSpPr>
        <dsp:cNvPr id="0" name=""/>
        <dsp:cNvSpPr/>
      </dsp:nvSpPr>
      <dsp:spPr>
        <a:xfrm>
          <a:off x="5722590" y="5372087"/>
          <a:ext cx="1917650" cy="11505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100" b="1" i="0" u="none" strike="noStrike" kern="1200" cap="none" normalizeH="0" baseline="0" smtClean="0">
              <a:ln/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Intenta relacionar o asociar lo que estudias con aquello que te ayude a recordar </a:t>
          </a:r>
          <a:endParaRPr kumimoji="0" lang="es-ES" sz="1100" b="1" i="0" u="none" strike="noStrike" kern="1200" cap="none" normalizeH="0" baseline="0" dirty="0" smtClean="0">
            <a:ln/>
            <a:solidFill>
              <a:schemeClr val="tx1"/>
            </a:solidFill>
            <a:effectLst/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5722590" y="5372087"/>
        <a:ext cx="1917650" cy="1150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DA5-72BB-4124-B483-06F21A0047EA}" type="datetimeFigureOut">
              <a:rPr lang="es-ES" smtClean="0"/>
              <a:pPr/>
              <a:t>05/09/2019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A175-5963-46C1-AA68-57BF3BA6D2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DA5-72BB-4124-B483-06F21A0047EA}" type="datetimeFigureOut">
              <a:rPr lang="es-ES" smtClean="0"/>
              <a:pPr/>
              <a:t>05/09/2019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A175-5963-46C1-AA68-57BF3BA6D2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DA5-72BB-4124-B483-06F21A0047EA}" type="datetimeFigureOut">
              <a:rPr lang="es-ES" smtClean="0"/>
              <a:pPr/>
              <a:t>05/09/2019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A175-5963-46C1-AA68-57BF3BA6D2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DA5-72BB-4124-B483-06F21A0047EA}" type="datetimeFigureOut">
              <a:rPr lang="es-ES" smtClean="0"/>
              <a:pPr/>
              <a:t>05/09/2019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A175-5963-46C1-AA68-57BF3BA6D2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DA5-72BB-4124-B483-06F21A0047EA}" type="datetimeFigureOut">
              <a:rPr lang="es-ES" smtClean="0"/>
              <a:pPr/>
              <a:t>05/09/2019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A175-5963-46C1-AA68-57BF3BA6D2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DA5-72BB-4124-B483-06F21A0047EA}" type="datetimeFigureOut">
              <a:rPr lang="es-ES" smtClean="0"/>
              <a:pPr/>
              <a:t>05/09/2019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A175-5963-46C1-AA68-57BF3BA6D2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DA5-72BB-4124-B483-06F21A0047EA}" type="datetimeFigureOut">
              <a:rPr lang="es-ES" smtClean="0"/>
              <a:pPr/>
              <a:t>05/09/2019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A175-5963-46C1-AA68-57BF3BA6D2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DA5-72BB-4124-B483-06F21A0047EA}" type="datetimeFigureOut">
              <a:rPr lang="es-ES" smtClean="0"/>
              <a:pPr/>
              <a:t>05/09/2019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A175-5963-46C1-AA68-57BF3BA6D2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DA5-72BB-4124-B483-06F21A0047EA}" type="datetimeFigureOut">
              <a:rPr lang="es-ES" smtClean="0"/>
              <a:pPr/>
              <a:t>05/09/2019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A175-5963-46C1-AA68-57BF3BA6D2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DA5-72BB-4124-B483-06F21A0047EA}" type="datetimeFigureOut">
              <a:rPr lang="es-ES" smtClean="0"/>
              <a:pPr/>
              <a:t>05/09/2019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A175-5963-46C1-AA68-57BF3BA6D2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DA5-72BB-4124-B483-06F21A0047EA}" type="datetimeFigureOut">
              <a:rPr lang="es-ES" smtClean="0"/>
              <a:pPr/>
              <a:t>05/09/2019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BA175-5963-46C1-AA68-57BF3BA6D2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BEDA5-72BB-4124-B483-06F21A0047EA}" type="datetimeFigureOut">
              <a:rPr lang="es-ES" smtClean="0"/>
              <a:pPr/>
              <a:t>05/09/2019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BA175-5963-46C1-AA68-57BF3BA6D2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pload.wikimedia.org/wikipedia/commons/d/d4/Ayuntamiento_de_Colmenar_Viejo.jpg"/>
          <p:cNvPicPr>
            <a:picLocks noChangeAspect="1" noChangeArrowheads="1"/>
          </p:cNvPicPr>
          <p:nvPr/>
        </p:nvPicPr>
        <p:blipFill>
          <a:blip r:embed="rId2" cstate="print"/>
          <a:srcRect t="11828" r="11897"/>
          <a:stretch>
            <a:fillRect/>
          </a:stretch>
        </p:blipFill>
        <p:spPr bwMode="auto">
          <a:xfrm>
            <a:off x="-15889" y="-5367"/>
            <a:ext cx="9144000" cy="686336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s-ES" sz="4400" dirty="0">
                <a:solidFill>
                  <a:srgbClr val="C00000"/>
                </a:solidFill>
              </a:rPr>
              <a:t>Mapa político de </a:t>
            </a:r>
            <a:r>
              <a:rPr lang="es-ES" sz="4400" dirty="0" smtClean="0">
                <a:solidFill>
                  <a:srgbClr val="C00000"/>
                </a:solidFill>
              </a:rPr>
              <a:t>España</a:t>
            </a:r>
            <a:r>
              <a:rPr lang="es-ES" sz="2400" dirty="0"/>
              <a:t/>
            </a:r>
            <a:br>
              <a:rPr lang="es-ES" sz="2400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276872"/>
            <a:ext cx="7272808" cy="1752600"/>
          </a:xfrm>
        </p:spPr>
        <p:txBody>
          <a:bodyPr/>
          <a:lstStyle/>
          <a:p>
            <a:r>
              <a:rPr lang="es-ES" dirty="0" smtClean="0">
                <a:solidFill>
                  <a:srgbClr val="003217"/>
                </a:solidFill>
              </a:rPr>
              <a:t>Población </a:t>
            </a:r>
            <a:r>
              <a:rPr lang="es-ES" dirty="0" smtClean="0">
                <a:solidFill>
                  <a:srgbClr val="003217"/>
                </a:solidFill>
              </a:rPr>
              <a:t>y </a:t>
            </a:r>
            <a:r>
              <a:rPr lang="es-ES" dirty="0" smtClean="0">
                <a:solidFill>
                  <a:srgbClr val="003217"/>
                </a:solidFill>
              </a:rPr>
              <a:t>poblamiento de </a:t>
            </a:r>
            <a:r>
              <a:rPr lang="es-ES" dirty="0" smtClean="0">
                <a:solidFill>
                  <a:srgbClr val="003217"/>
                </a:solidFill>
              </a:rPr>
              <a:t>España</a:t>
            </a:r>
          </a:p>
          <a:p>
            <a:r>
              <a:rPr lang="es-ES" sz="2400" dirty="0" smtClean="0">
                <a:solidFill>
                  <a:srgbClr val="003217"/>
                </a:solidFill>
              </a:rPr>
              <a:t>Unidades 10 y 12 </a:t>
            </a:r>
            <a:endParaRPr lang="es-ES" sz="2400" dirty="0">
              <a:solidFill>
                <a:srgbClr val="003217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6065" y="4941168"/>
            <a:ext cx="868981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3300"/>
                </a:solidFill>
              </a:rPr>
              <a:t>ELABORAMOS NUESTRO PROPIO MAPA</a:t>
            </a:r>
            <a:endParaRPr lang="es-ES" b="1" dirty="0" smtClean="0">
              <a:solidFill>
                <a:srgbClr val="FF3300"/>
              </a:solidFill>
            </a:endParaRPr>
          </a:p>
          <a:p>
            <a:r>
              <a:rPr lang="es-ES" dirty="0" smtClean="0"/>
              <a:t>1.- Numeramos las Comunidades autónomas y su capital (de norte a sur, de oeste a este).</a:t>
            </a:r>
          </a:p>
          <a:p>
            <a:r>
              <a:rPr lang="es-ES" dirty="0" smtClean="0"/>
              <a:t>2.- Numeramos las provincias de cada Comunidad y </a:t>
            </a:r>
            <a:r>
              <a:rPr lang="es-ES" dirty="0" smtClean="0"/>
              <a:t>sus capitales.</a:t>
            </a:r>
            <a:endParaRPr lang="es-ES" dirty="0" smtClean="0"/>
          </a:p>
          <a:p>
            <a:r>
              <a:rPr lang="es-ES" dirty="0" smtClean="0"/>
              <a:t>3.- </a:t>
            </a:r>
            <a:r>
              <a:rPr lang="es-ES" dirty="0" smtClean="0"/>
              <a:t>Descargamos  o dibujamos </a:t>
            </a:r>
            <a:r>
              <a:rPr lang="es-ES" dirty="0" smtClean="0"/>
              <a:t>un mapa de España, localizamos comunidades autónomas</a:t>
            </a:r>
            <a:r>
              <a:rPr lang="es-ES" dirty="0" smtClean="0"/>
              <a:t>,.</a:t>
            </a:r>
            <a:endParaRPr lang="es-ES" dirty="0" smtClean="0"/>
          </a:p>
          <a:p>
            <a:r>
              <a:rPr lang="es-ES" dirty="0" smtClean="0"/>
              <a:t>4.-Localizamos capitales de cada comunidad autónoma, </a:t>
            </a:r>
            <a:r>
              <a:rPr lang="es-ES" dirty="0"/>
              <a:t> </a:t>
            </a:r>
            <a:r>
              <a:rPr lang="es-ES" dirty="0" smtClean="0"/>
              <a:t>provincias y capitales de </a:t>
            </a:r>
            <a:r>
              <a:rPr lang="es-ES" dirty="0" smtClean="0"/>
              <a:t>provincia</a:t>
            </a:r>
          </a:p>
          <a:p>
            <a:r>
              <a:rPr lang="es-ES" dirty="0"/>
              <a:t>5.- </a:t>
            </a:r>
            <a:r>
              <a:rPr lang="es-ES" dirty="0" smtClean="0"/>
              <a:t>coloreamos el mapa, de forma que permita ver bien el contenido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erminando.es/wp-content/uploads/2013/01/mapamundi.com_.es-mapa-de-espa%C3%B1a-pol%C3%ADt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8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39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0" y="332656"/>
          <a:ext cx="9144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Resultado de imagen de mapa densidad de poblacion espaÃ±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39" y="-99392"/>
            <a:ext cx="8244408" cy="584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300192" y="4960779"/>
            <a:ext cx="214763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602B"/>
                </a:solidFill>
              </a:rPr>
              <a:t>TRABAJO EN </a:t>
            </a:r>
            <a:r>
              <a:rPr lang="es-ES" b="1" dirty="0" smtClean="0">
                <a:solidFill>
                  <a:srgbClr val="00602B"/>
                </a:solidFill>
              </a:rPr>
              <a:t>GRUPO</a:t>
            </a:r>
            <a:endParaRPr lang="es-ES" b="1" dirty="0">
              <a:solidFill>
                <a:srgbClr val="00602B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5111" y="5337751"/>
            <a:ext cx="482959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Grupo 1. Indicar provincias con más de 200 h/k</a:t>
            </a:r>
          </a:p>
          <a:p>
            <a:r>
              <a:rPr lang="es-ES" dirty="0" smtClean="0"/>
              <a:t>Grupo 2. Indicar provincias  entre 100 y 200</a:t>
            </a:r>
          </a:p>
          <a:p>
            <a:r>
              <a:rPr lang="es-ES" dirty="0" smtClean="0"/>
              <a:t>Grupo 3 . Indicar provincias  entre 50 y 100</a:t>
            </a:r>
          </a:p>
          <a:p>
            <a:r>
              <a:rPr lang="es-ES" dirty="0" smtClean="0"/>
              <a:t>Grupo 4 . Indicar provincias  entre  25 y 50</a:t>
            </a:r>
          </a:p>
          <a:p>
            <a:r>
              <a:rPr lang="es-ES" dirty="0" smtClean="0"/>
              <a:t>Grupo 5.  Indicar provincias  con menos de 25 </a:t>
            </a:r>
            <a:r>
              <a:rPr lang="es-ES" dirty="0" smtClean="0"/>
              <a:t>h/k</a:t>
            </a:r>
            <a:endParaRPr lang="es-E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2.staticflickr.com/4/3461/5846066194_ae074c2481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840"/>
            <a:ext cx="6912768" cy="683716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7092280" y="1700808"/>
            <a:ext cx="1835696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00B050"/>
                </a:solidFill>
              </a:rPr>
              <a:t>EN GRUPO</a:t>
            </a:r>
            <a:endParaRPr lang="es-ES" b="1" u="sng" dirty="0" smtClean="0">
              <a:solidFill>
                <a:srgbClr val="00B050"/>
              </a:solidFill>
            </a:endParaRPr>
          </a:p>
          <a:p>
            <a:endParaRPr lang="es-ES" u="sng" dirty="0" smtClean="0"/>
          </a:p>
          <a:p>
            <a:r>
              <a:rPr lang="es-ES" dirty="0" smtClean="0">
                <a:solidFill>
                  <a:srgbClr val="C00000"/>
                </a:solidFill>
              </a:rPr>
              <a:t>Indicar el nombre de las ciudades de cada </a:t>
            </a:r>
            <a:r>
              <a:rPr lang="es-ES" b="1" dirty="0" smtClean="0">
                <a:solidFill>
                  <a:srgbClr val="C00000"/>
                </a:solidFill>
              </a:rPr>
              <a:t>eje urbano</a:t>
            </a:r>
            <a:r>
              <a:rPr lang="es-ES" dirty="0" smtClean="0">
                <a:solidFill>
                  <a:srgbClr val="C00000"/>
                </a:solidFill>
              </a:rPr>
              <a:t>, en base a su población, de mayor a menor.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04248" y="5157192"/>
            <a:ext cx="21393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7030A0"/>
                </a:solidFill>
              </a:rPr>
              <a:t>¿Dónde se localizan  </a:t>
            </a:r>
          </a:p>
          <a:p>
            <a:r>
              <a:rPr lang="es-ES" dirty="0">
                <a:solidFill>
                  <a:srgbClr val="7030A0"/>
                </a:solidFill>
              </a:rPr>
              <a:t>l</a:t>
            </a:r>
            <a:r>
              <a:rPr lang="es-ES" dirty="0" smtClean="0">
                <a:solidFill>
                  <a:srgbClr val="7030A0"/>
                </a:solidFill>
              </a:rPr>
              <a:t>as ciudades</a:t>
            </a:r>
          </a:p>
          <a:p>
            <a:r>
              <a:rPr lang="es-ES" dirty="0" smtClean="0">
                <a:solidFill>
                  <a:srgbClr val="7030A0"/>
                </a:solidFill>
              </a:rPr>
              <a:t> más pobladas?</a:t>
            </a:r>
          </a:p>
          <a:p>
            <a:r>
              <a:rPr lang="es-ES" dirty="0" smtClean="0">
                <a:solidFill>
                  <a:srgbClr val="7030A0"/>
                </a:solidFill>
              </a:rPr>
              <a:t>¿Por qué?</a:t>
            </a:r>
            <a:endParaRPr lang="es-E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3.bp.blogspot.com/_MMCV6E-MNNQ/TTYHH_z36aI/AAAAAAAAA7I/5JMRKpK_lg8/s1600/escanear0010.jpg"/>
          <p:cNvPicPr>
            <a:picLocks noChangeAspect="1" noChangeArrowheads="1"/>
          </p:cNvPicPr>
          <p:nvPr/>
        </p:nvPicPr>
        <p:blipFill>
          <a:blip r:embed="rId2" cstate="print"/>
          <a:srcRect l="2278" t="8768" r="7246" b="14137"/>
          <a:stretch>
            <a:fillRect/>
          </a:stretch>
        </p:blipFill>
        <p:spPr bwMode="auto">
          <a:xfrm rot="16200000">
            <a:off x="1233513" y="-693960"/>
            <a:ext cx="6892999" cy="828092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539552" y="764704"/>
            <a:ext cx="830054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/>
              <a:t>LA RED URBANA ESPAÑOLA</a:t>
            </a:r>
          </a:p>
          <a:p>
            <a:endParaRPr lang="es-ES" sz="2800" dirty="0"/>
          </a:p>
          <a:p>
            <a:r>
              <a:rPr lang="es-ES" sz="2800" b="1" dirty="0" smtClean="0">
                <a:solidFill>
                  <a:srgbClr val="00602B"/>
                </a:solidFill>
              </a:rPr>
              <a:t>Las ciudades más pobladas se localizan en la periferia, </a:t>
            </a:r>
          </a:p>
          <a:p>
            <a:r>
              <a:rPr lang="es-ES" sz="2800" b="1" dirty="0" smtClean="0">
                <a:solidFill>
                  <a:srgbClr val="00602B"/>
                </a:solidFill>
              </a:rPr>
              <a:t>con excepción de Madrid</a:t>
            </a:r>
          </a:p>
          <a:p>
            <a:endParaRPr lang="es-ES" sz="2800" b="1" dirty="0" smtClean="0">
              <a:solidFill>
                <a:srgbClr val="00B050"/>
              </a:solidFill>
            </a:endParaRPr>
          </a:p>
          <a:p>
            <a:r>
              <a:rPr lang="es-ES" sz="2800" dirty="0" smtClean="0">
                <a:solidFill>
                  <a:srgbClr val="800000"/>
                </a:solidFill>
              </a:rPr>
              <a:t>Debido a: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La </a:t>
            </a:r>
            <a:r>
              <a:rPr lang="es-ES" sz="2800" dirty="0" smtClean="0"/>
              <a:t>Historia</a:t>
            </a:r>
            <a:endParaRPr lang="es-ES" sz="2800" dirty="0" smtClean="0"/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La desigual industrialización del territorio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Los intentos políticos de reorganizar el territorio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/>
              <a:t>El turismo </a:t>
            </a:r>
            <a:endParaRPr lang="es-E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mapspublic.ihmc.us/rid=1G2C863KC-263XR8N-7HS/redurbanaespa%C3%B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-41976"/>
            <a:ext cx="8460432" cy="689997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851920" y="6165304"/>
            <a:ext cx="217271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800000"/>
                </a:solidFill>
              </a:rPr>
              <a:t>JERARQUÍA URBANA</a:t>
            </a:r>
            <a:endParaRPr lang="es-ES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cvinnovando.es/cachos/ma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7200800" cy="676513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20607" y="1564625"/>
            <a:ext cx="149906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3217"/>
                </a:solidFill>
              </a:rPr>
              <a:t>HAGO AHORA</a:t>
            </a:r>
            <a:endParaRPr lang="es-ES" dirty="0">
              <a:solidFill>
                <a:srgbClr val="003217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2492896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800000"/>
                </a:solidFill>
              </a:rPr>
              <a:t>Describo mi ciudad y localizo:</a:t>
            </a:r>
          </a:p>
          <a:p>
            <a:r>
              <a:rPr lang="es-ES" dirty="0" smtClean="0">
                <a:solidFill>
                  <a:srgbClr val="800000"/>
                </a:solidFill>
              </a:rPr>
              <a:t>1.- El centro histórico</a:t>
            </a:r>
          </a:p>
          <a:p>
            <a:r>
              <a:rPr lang="es-ES" dirty="0" smtClean="0">
                <a:solidFill>
                  <a:srgbClr val="800000"/>
                </a:solidFill>
              </a:rPr>
              <a:t>2.- las vías de comunicación</a:t>
            </a:r>
          </a:p>
          <a:p>
            <a:r>
              <a:rPr lang="es-ES" dirty="0" smtClean="0">
                <a:solidFill>
                  <a:srgbClr val="800000"/>
                </a:solidFill>
              </a:rPr>
              <a:t>3.- Las zonas residenciales</a:t>
            </a:r>
          </a:p>
          <a:p>
            <a:r>
              <a:rPr lang="es-ES" dirty="0" smtClean="0">
                <a:solidFill>
                  <a:srgbClr val="800000"/>
                </a:solidFill>
              </a:rPr>
              <a:t>4.- Las zonas comerciales</a:t>
            </a:r>
          </a:p>
          <a:p>
            <a:r>
              <a:rPr lang="es-ES" dirty="0" smtClean="0">
                <a:solidFill>
                  <a:srgbClr val="800000"/>
                </a:solidFill>
              </a:rPr>
              <a:t>5.- Las zonas industriales</a:t>
            </a:r>
          </a:p>
          <a:p>
            <a:r>
              <a:rPr lang="es-ES" dirty="0" smtClean="0">
                <a:solidFill>
                  <a:srgbClr val="800000"/>
                </a:solidFill>
              </a:rPr>
              <a:t>6.- las zonas de expansión</a:t>
            </a:r>
          </a:p>
          <a:p>
            <a:r>
              <a:rPr lang="es-ES" dirty="0" smtClean="0">
                <a:solidFill>
                  <a:srgbClr val="800000"/>
                </a:solidFill>
              </a:rPr>
              <a:t>7.- Investigo cuando se fundó Colmenar Viejo.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450</Words>
  <Application>Microsoft Office PowerPoint</Application>
  <PresentationFormat>Presentación en pantalla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Mapa político de España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político de España</dc:title>
  <dc:creator>Usuario</dc:creator>
  <cp:lastModifiedBy>pc</cp:lastModifiedBy>
  <cp:revision>24</cp:revision>
  <dcterms:created xsi:type="dcterms:W3CDTF">2014-09-18T20:08:23Z</dcterms:created>
  <dcterms:modified xsi:type="dcterms:W3CDTF">2019-09-05T19:36:15Z</dcterms:modified>
</cp:coreProperties>
</file>