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7151D-0C0B-4546-A50F-BD1660F03FEF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C3825-F68B-48B9-986A-3600CAB0D0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4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8CEB6-9360-4375-A4BD-9386CAFA1D16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3F2B02-B8ED-46A3-965E-E4D5C09F2D1C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6577E5-8C38-4B5F-A51C-48F664B2A314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DE0EEB-A181-4DC8-B847-778D5DAEBDE2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18446D-9120-45DB-8BAC-EA55771483E6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1A254-2527-4446-8F18-CEE3CE427AA1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C9C3E-580B-44D1-9153-1417FE8BE5BE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0EEE21-FFEB-4384-A0C1-66B6E9C56D8F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C9ABF-470D-49AF-BA84-9E19AB9066F8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19B2DC-5A97-499A-842A-942C8F1500AE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C8254D-936F-4541-8249-471AE33C2AC3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D02FBE-99D4-4CBA-86DB-9A5D66E5857A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D7E7F2-6381-4F37-BBC6-F175E9739D0B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04ADD-FA56-4B33-8323-D5134CE289EF}" type="slidenum">
              <a:rPr lang="es-ES_tradnl" smtClean="0"/>
              <a:pPr>
                <a:defRPr/>
              </a:pPr>
              <a:t>21</a:t>
            </a:fld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82D8FC-59FC-4CE1-8336-66A053509552}" type="slidenum">
              <a:rPr lang="es-ES_tradnl" smtClean="0"/>
              <a:pPr>
                <a:defRPr/>
              </a:pPr>
              <a:t>22</a:t>
            </a:fld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85B837-A12E-47F5-8D65-6C8B251A4D80}" type="slidenum">
              <a:rPr lang="es-ES_tradnl" smtClean="0"/>
              <a:pPr>
                <a:defRPr/>
              </a:pPr>
              <a:t>23</a:t>
            </a:fld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49D11-952C-4B46-86E8-C0B17AD00F3A}" type="slidenum">
              <a:rPr lang="es-ES_tradnl" smtClean="0"/>
              <a:pPr>
                <a:defRPr/>
              </a:pPr>
              <a:t>24</a:t>
            </a:fld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6D63B5-2E9E-40C1-9B4F-01FB44D84669}" type="slidenum">
              <a:rPr lang="es-ES_tradnl" smtClean="0"/>
              <a:pPr>
                <a:defRPr/>
              </a:pPr>
              <a:t>25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B2EC9-BC6F-4916-A73B-E44F3D8BFB77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AA435F-58FC-44E9-AD8D-B647C5A58AE1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08399-B5D8-45EC-9B39-EF0DEA9DA3F0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0468C-3475-486B-87C6-0D7E7161C3E6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6A347-90A9-43EF-89E0-FC9391D59597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2C944E-12C5-4D84-93EA-80DA2FE785A4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1AD2E-3AA3-4A0E-B9E6-1954F0506A1F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F3B-AAB8-4E05-91E1-747764C4300C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4913-4268-4DA8-8F9F-CB977944A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15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F3B-AAB8-4E05-91E1-747764C4300C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4913-4268-4DA8-8F9F-CB977944A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93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F3B-AAB8-4E05-91E1-747764C4300C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4913-4268-4DA8-8F9F-CB977944A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92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F3B-AAB8-4E05-91E1-747764C4300C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4913-4268-4DA8-8F9F-CB977944A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84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F3B-AAB8-4E05-91E1-747764C4300C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4913-4268-4DA8-8F9F-CB977944A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F3B-AAB8-4E05-91E1-747764C4300C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4913-4268-4DA8-8F9F-CB977944A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2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F3B-AAB8-4E05-91E1-747764C4300C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4913-4268-4DA8-8F9F-CB977944A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64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F3B-AAB8-4E05-91E1-747764C4300C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4913-4268-4DA8-8F9F-CB977944A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80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F3B-AAB8-4E05-91E1-747764C4300C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4913-4268-4DA8-8F9F-CB977944A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57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F3B-AAB8-4E05-91E1-747764C4300C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4913-4268-4DA8-8F9F-CB977944A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2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F3B-AAB8-4E05-91E1-747764C4300C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4913-4268-4DA8-8F9F-CB977944A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06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77F3B-AAB8-4E05-91E1-747764C4300C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E4913-4268-4DA8-8F9F-CB977944A3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0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ARTE HISPANOMUSULMAN</a:t>
            </a:r>
          </a:p>
        </p:txBody>
      </p:sp>
      <p:sp>
        <p:nvSpPr>
          <p:cNvPr id="593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2400" dirty="0" smtClean="0"/>
              <a:t>El </a:t>
            </a:r>
            <a:r>
              <a:rPr lang="es-ES_tradnl" sz="2400" b="1" dirty="0" smtClean="0"/>
              <a:t>arte hispanomusulmán</a:t>
            </a:r>
            <a:r>
              <a:rPr lang="es-ES_tradnl" sz="2400" dirty="0" smtClean="0"/>
              <a:t> es el arte islámico, desarrollado en Al-Ándalus entre los siglos VIII y XV. Tiene como principales exponentes la Mezquita de Córdoba y la Alhambra de Granada. Otra expresión notable del arte </a:t>
            </a:r>
            <a:r>
              <a:rPr lang="es-ES_tradnl" sz="2400" dirty="0" err="1" smtClean="0"/>
              <a:t>hispanomulsulmán</a:t>
            </a:r>
            <a:r>
              <a:rPr lang="es-ES_tradnl" sz="2400" dirty="0" smtClean="0"/>
              <a:t> es el Palacio de la </a:t>
            </a:r>
            <a:r>
              <a:rPr lang="es-ES_tradnl" sz="2400" dirty="0" err="1" smtClean="0"/>
              <a:t>Aljafería</a:t>
            </a:r>
            <a:r>
              <a:rPr lang="es-ES_tradnl" sz="2400" dirty="0" smtClean="0"/>
              <a:t> de Zaragoza.</a:t>
            </a:r>
          </a:p>
          <a:p>
            <a:pPr eaLnBrk="1" hangingPunct="1">
              <a:defRPr/>
            </a:pPr>
            <a:r>
              <a:rPr lang="es-ES_tradnl" sz="2400" dirty="0" smtClean="0"/>
              <a:t>Periodos:</a:t>
            </a:r>
          </a:p>
          <a:p>
            <a:pPr lvl="1">
              <a:defRPr/>
            </a:pPr>
            <a:r>
              <a:rPr lang="es-ES_tradnl" sz="2000" dirty="0" smtClean="0"/>
              <a:t>Arte </a:t>
            </a:r>
            <a:r>
              <a:rPr lang="es-ES_tradnl" sz="2000" dirty="0" err="1" smtClean="0"/>
              <a:t>emiral</a:t>
            </a:r>
            <a:r>
              <a:rPr lang="es-ES_tradnl" sz="2000" dirty="0" smtClean="0"/>
              <a:t> y califal (Mezquita de Córdoba y de </a:t>
            </a:r>
            <a:r>
              <a:rPr lang="es-ES_tradnl" sz="2000" dirty="0" err="1" smtClean="0"/>
              <a:t>Bab</a:t>
            </a:r>
            <a:r>
              <a:rPr lang="es-ES_tradnl" sz="2000" dirty="0" smtClean="0"/>
              <a:t> al </a:t>
            </a:r>
            <a:r>
              <a:rPr lang="es-ES_tradnl" sz="2000" dirty="0" err="1" smtClean="0"/>
              <a:t>Mardum</a:t>
            </a:r>
            <a:r>
              <a:rPr lang="es-ES_tradnl" sz="2000" dirty="0" smtClean="0"/>
              <a:t>)</a:t>
            </a:r>
          </a:p>
          <a:p>
            <a:pPr lvl="1">
              <a:defRPr/>
            </a:pPr>
            <a:r>
              <a:rPr lang="es-ES_tradnl" sz="2000" dirty="0" smtClean="0"/>
              <a:t>Arte </a:t>
            </a:r>
            <a:r>
              <a:rPr lang="es-ES_tradnl" sz="2000" dirty="0" err="1" smtClean="0"/>
              <a:t>taifal</a:t>
            </a:r>
            <a:r>
              <a:rPr lang="es-ES_tradnl" sz="2000" dirty="0" smtClean="0"/>
              <a:t> (Palacio de la </a:t>
            </a:r>
            <a:r>
              <a:rPr lang="es-ES_tradnl" sz="2000" dirty="0" err="1" smtClean="0"/>
              <a:t>Aljafería</a:t>
            </a:r>
            <a:r>
              <a:rPr lang="es-ES_tradnl" sz="2000" dirty="0" smtClean="0"/>
              <a:t>)</a:t>
            </a:r>
          </a:p>
          <a:p>
            <a:pPr lvl="1">
              <a:defRPr/>
            </a:pPr>
            <a:r>
              <a:rPr lang="es-ES_tradnl" sz="2000" dirty="0" smtClean="0"/>
              <a:t>Arte almorávide </a:t>
            </a:r>
          </a:p>
          <a:p>
            <a:pPr lvl="1">
              <a:defRPr/>
            </a:pPr>
            <a:r>
              <a:rPr lang="es-ES_tradnl" sz="2000" dirty="0" smtClean="0"/>
              <a:t>Arte almohade (Giralda, Torre del oro)</a:t>
            </a:r>
          </a:p>
          <a:p>
            <a:pPr lvl="1">
              <a:defRPr/>
            </a:pPr>
            <a:r>
              <a:rPr lang="es-ES_tradnl" sz="2000" dirty="0" smtClean="0"/>
              <a:t>Arte nazarí (Alhambra de Granada)</a:t>
            </a:r>
          </a:p>
          <a:p>
            <a:pPr eaLnBrk="1" hangingPunct="1">
              <a:defRPr/>
            </a:pPr>
            <a:endParaRPr lang="es-ES_tradnl" sz="2400" dirty="0" smtClean="0"/>
          </a:p>
          <a:p>
            <a:pPr eaLnBrk="1" hangingPunct="1">
              <a:defRPr/>
            </a:pPr>
            <a:endParaRPr lang="es-ES_tradnl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PALACIO DE LA ALJAFERÍA. ZARAGOZA</a:t>
            </a:r>
            <a:endParaRPr lang="es-ES_tradn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0595" name="Picture 2" descr="C:\Users\ANNA\Desktop\Materiales Arte\9 Arte islámico\Aljaferia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63" y="1214438"/>
            <a:ext cx="6980237" cy="5235575"/>
          </a:xfrm>
        </p:spPr>
      </p:pic>
    </p:spTree>
    <p:extLst>
      <p:ext uri="{BB962C8B-B14F-4D97-AF65-F5344CB8AC3E}">
        <p14:creationId xmlns:p14="http://schemas.microsoft.com/office/powerpoint/2010/main" val="14080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C:\Users\ANNA\Desktop\Materiales Arte\9 Arte islámico\Aljaferia\Aljafer%C3%ADa_interior_noche-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571500"/>
            <a:ext cx="4095750" cy="5462588"/>
          </a:xfrm>
        </p:spPr>
      </p:pic>
      <p:pic>
        <p:nvPicPr>
          <p:cNvPr id="4" name="Picture 2" descr="C:\Users\ANNA\Desktop\Materiales Arte\9 Arte islámico\Aljaferia\6. Palacio. Interi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573481"/>
            <a:ext cx="4104456" cy="55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Mezquita de la </a:t>
            </a:r>
            <a:r>
              <a:rPr lang="es-ES_tradnl" sz="3200" dirty="0" err="1" smtClean="0">
                <a:solidFill>
                  <a:schemeClr val="accent6">
                    <a:lumMod val="75000"/>
                  </a:schemeClr>
                </a:solidFill>
              </a:rPr>
              <a:t>Aljafería</a:t>
            </a:r>
            <a:endParaRPr lang="es-ES_tradn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7763" name="Picture 2" descr="C:\Users\ANNA\Desktop\Materiales Arte\9 Arte islámico\Aljaferia\9. Mezquita. Mihra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68760"/>
            <a:ext cx="4628151" cy="3863082"/>
          </a:xfrm>
        </p:spPr>
      </p:pic>
      <p:pic>
        <p:nvPicPr>
          <p:cNvPr id="117764" name="Picture 3" descr="C:\Users\ANNA\Desktop\Materiales Arte\9 Arte islámico\Aljaferia\9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1196752"/>
            <a:ext cx="4224338" cy="3963987"/>
          </a:xfrm>
        </p:spPr>
      </p:pic>
    </p:spTree>
    <p:extLst>
      <p:ext uri="{BB962C8B-B14F-4D97-AF65-F5344CB8AC3E}">
        <p14:creationId xmlns:p14="http://schemas.microsoft.com/office/powerpoint/2010/main" val="32053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LA GIRALDA DE SEVILLA</a:t>
            </a:r>
          </a:p>
        </p:txBody>
      </p:sp>
      <p:pic>
        <p:nvPicPr>
          <p:cNvPr id="120835" name="Picture 4" descr="C:\Users\ANNA\Desktop\Materiales Arte\9 Arte islámico\Giralda\Girald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196752"/>
            <a:ext cx="3843338" cy="5241925"/>
          </a:xfrm>
          <a:noFill/>
        </p:spPr>
      </p:pic>
      <p:pic>
        <p:nvPicPr>
          <p:cNvPr id="6" name="Picture 6" descr="C:\Users\ANNA\Desktop\Materiales Arte\9 Arte islámico\Giralda\0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83968" y="1484784"/>
            <a:ext cx="4647415" cy="3909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6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3389511" cy="15701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TORRE</a:t>
            </a:r>
            <a:b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DEL ORO.</a:t>
            </a:r>
            <a:b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SEVILLA</a:t>
            </a:r>
          </a:p>
        </p:txBody>
      </p:sp>
      <p:pic>
        <p:nvPicPr>
          <p:cNvPr id="122883" name="Picture 4" descr="C:\Users\ANNA\Desktop\Materiales Arte\9 Arte islámico\Fortificaciones\Sevilla_Torre_del_or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00500" y="285750"/>
            <a:ext cx="4827588" cy="6437313"/>
          </a:xfrm>
          <a:noFill/>
        </p:spPr>
      </p:pic>
      <p:pic>
        <p:nvPicPr>
          <p:cNvPr id="4" name="Picture 4" descr="C:\Users\ANNA\Desktop\Materiales Arte\9 Arte islámico\Fortificaciones\Sevilla_Torre_del_oro - c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5536" y="2636912"/>
            <a:ext cx="3331932" cy="2775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1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ALHAMBRA DE GRANADA</a:t>
            </a:r>
          </a:p>
        </p:txBody>
      </p:sp>
      <p:pic>
        <p:nvPicPr>
          <p:cNvPr id="125955" name="Picture 4" descr="C:\Users\ANNA\Desktop\Materiales Arte\9 Arte islámico\aLHAMBRA\2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000125"/>
            <a:ext cx="8339137" cy="5395913"/>
          </a:xfrm>
          <a:noFill/>
        </p:spPr>
      </p:pic>
    </p:spTree>
    <p:extLst>
      <p:ext uri="{BB962C8B-B14F-4D97-AF65-F5344CB8AC3E}">
        <p14:creationId xmlns:p14="http://schemas.microsoft.com/office/powerpoint/2010/main" val="9850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Patio de los Arrayanes</a:t>
            </a:r>
          </a:p>
        </p:txBody>
      </p:sp>
      <p:pic>
        <p:nvPicPr>
          <p:cNvPr id="129027" name="Picture 4" descr="C:\Users\ANNA\Desktop\Materiales Arte\9 Arte islámico\aLHAMBRA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1000125"/>
            <a:ext cx="8031162" cy="5389563"/>
          </a:xfrm>
          <a:noFill/>
        </p:spPr>
      </p:pic>
    </p:spTree>
    <p:extLst>
      <p:ext uri="{BB962C8B-B14F-4D97-AF65-F5344CB8AC3E}">
        <p14:creationId xmlns:p14="http://schemas.microsoft.com/office/powerpoint/2010/main" val="24127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Patio de los Leones</a:t>
            </a:r>
          </a:p>
        </p:txBody>
      </p:sp>
      <p:pic>
        <p:nvPicPr>
          <p:cNvPr id="131075" name="Picture 4" descr="C:\Users\ANNA\Desktop\Materiales Arte\9 Arte islámico\aLHAMBRA\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857250"/>
            <a:ext cx="8345488" cy="5591175"/>
          </a:xfrm>
          <a:noFill/>
        </p:spPr>
      </p:pic>
    </p:spTree>
    <p:extLst>
      <p:ext uri="{BB962C8B-B14F-4D97-AF65-F5344CB8AC3E}">
        <p14:creationId xmlns:p14="http://schemas.microsoft.com/office/powerpoint/2010/main" val="39591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C:\Users\ANNA\Desktop\Materiales Arte\9 Arte islámico\aLHAMBRA\5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t="5682"/>
          <a:stretch>
            <a:fillRect/>
          </a:stretch>
        </p:blipFill>
        <p:spPr>
          <a:xfrm>
            <a:off x="285750" y="214313"/>
            <a:ext cx="8534400" cy="6438900"/>
          </a:xfrm>
          <a:noFill/>
        </p:spPr>
      </p:pic>
    </p:spTree>
    <p:extLst>
      <p:ext uri="{BB962C8B-B14F-4D97-AF65-F5344CB8AC3E}">
        <p14:creationId xmlns:p14="http://schemas.microsoft.com/office/powerpoint/2010/main" val="14595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4" descr="C:\Users\ANNA\Desktop\Materiales Arte\9 Arte islámico\aLHAMBRA\patio-leones-alhambra-p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357188"/>
            <a:ext cx="8159750" cy="6105525"/>
          </a:xfrm>
          <a:noFill/>
        </p:spPr>
      </p:pic>
    </p:spTree>
    <p:extLst>
      <p:ext uri="{BB962C8B-B14F-4D97-AF65-F5344CB8AC3E}">
        <p14:creationId xmlns:p14="http://schemas.microsoft.com/office/powerpoint/2010/main" val="2657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ANNA\Desktop\Materiales Arte\9 Arte islámico\mezquita Córdoba\mezquita-ma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713" y="0"/>
            <a:ext cx="7140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6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Sala de las Dos Hermanas</a:t>
            </a:r>
          </a:p>
        </p:txBody>
      </p:sp>
      <p:pic>
        <p:nvPicPr>
          <p:cNvPr id="139267" name="Picture 2" descr="C:\Users\ANNA\Desktop\Materiales Arte\9 Arte islámico\aLHAMBRA\6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692696"/>
            <a:ext cx="4165600" cy="5554662"/>
          </a:xfrm>
          <a:noFill/>
        </p:spPr>
      </p:pic>
      <p:pic>
        <p:nvPicPr>
          <p:cNvPr id="4" name="Picture 4" descr="C:\Users\ANNA\Desktop\Materiales Arte\9 Arte islámico\aLHAMBRA\AlhambraDosHermanas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ANNA\Desktop\Materiales Arte\9 Arte islámico\aLHAMBRA\sala 2 herman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72000" y="620688"/>
            <a:ext cx="4217665" cy="3163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1 Título"/>
          <p:cNvSpPr>
            <a:spLocks noGrp="1"/>
          </p:cNvSpPr>
          <p:nvPr>
            <p:ph type="title"/>
          </p:nvPr>
        </p:nvSpPr>
        <p:spPr>
          <a:xfrm>
            <a:off x="5220072" y="0"/>
            <a:ext cx="2242592" cy="7060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dirty="0" err="1" smtClean="0">
                <a:solidFill>
                  <a:schemeClr val="accent6">
                    <a:lumMod val="75000"/>
                  </a:schemeClr>
                </a:solidFill>
              </a:rPr>
              <a:t>Mexuar</a:t>
            </a:r>
            <a:endParaRPr lang="es-ES_tradnl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63" name="Picture 2" descr="C:\Users\ANNA\Desktop\Materiales Arte\9 Arte islámico\aLHAMBRA\7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620688"/>
            <a:ext cx="4320480" cy="5761650"/>
          </a:xfrm>
          <a:noFill/>
        </p:spPr>
      </p:pic>
      <p:pic>
        <p:nvPicPr>
          <p:cNvPr id="5" name="Picture 2" descr="C:\Users\ANNA\Desktop\Materiales Arte\9 Arte islámico\aLHAMBRA\7e. Ha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692696"/>
            <a:ext cx="3905999" cy="583264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259632" y="0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</a:rPr>
              <a:t>Baños</a:t>
            </a:r>
            <a:endParaRPr lang="es-E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:\Users\ANNA\Desktop\Materiales Arte\9 Arte islámico\aLHAMBRA\7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3471"/>
          <a:stretch>
            <a:fillRect/>
          </a:stretch>
        </p:blipFill>
        <p:spPr>
          <a:xfrm>
            <a:off x="0" y="0"/>
            <a:ext cx="9144000" cy="6965157"/>
          </a:xfrm>
          <a:noFill/>
        </p:spPr>
      </p:pic>
    </p:spTree>
    <p:extLst>
      <p:ext uri="{BB962C8B-B14F-4D97-AF65-F5344CB8AC3E}">
        <p14:creationId xmlns:p14="http://schemas.microsoft.com/office/powerpoint/2010/main" val="19393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dirty="0" err="1" smtClean="0">
                <a:solidFill>
                  <a:schemeClr val="accent6">
                    <a:lumMod val="75000"/>
                  </a:schemeClr>
                </a:solidFill>
              </a:rPr>
              <a:t>Generalife</a:t>
            </a:r>
            <a:endParaRPr lang="es-ES_tradnl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0531" name="Picture 2" descr="C:\Users\ANNA\Desktop\Materiales Arte\9 Arte islámico\aLHAMBRA\1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1625" y="1000125"/>
            <a:ext cx="5892800" cy="5451475"/>
          </a:xfrm>
          <a:noFill/>
        </p:spPr>
      </p:pic>
    </p:spTree>
    <p:extLst>
      <p:ext uri="{BB962C8B-B14F-4D97-AF65-F5344CB8AC3E}">
        <p14:creationId xmlns:p14="http://schemas.microsoft.com/office/powerpoint/2010/main" val="591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C:\Users\ANNA\Desktop\Materiales Arte\9 Arte islámico\aLHAMBRA\21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571500"/>
            <a:ext cx="4195763" cy="5767388"/>
          </a:xfrm>
          <a:noFill/>
        </p:spPr>
      </p:pic>
      <p:pic>
        <p:nvPicPr>
          <p:cNvPr id="151555" name="Picture 2" descr="C:\Users\ANNA\Desktop\Materiales Arte\9 Arte islámico\aLHAMBRA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571500"/>
            <a:ext cx="3603625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7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96136" y="0"/>
            <a:ext cx="2746648" cy="922114"/>
          </a:xfrm>
        </p:spPr>
        <p:txBody>
          <a:bodyPr/>
          <a:lstStyle/>
          <a:p>
            <a:pPr>
              <a:defRPr/>
            </a:pP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MARFILES. </a:t>
            </a:r>
            <a:endParaRPr lang="es-ES_trad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43" name="Picture 2" descr="C:\Users\ANNA\Desktop\Materiales Arte\9 Arte islámico\ARTES APLICADAS\ArquetaPalencia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8640"/>
            <a:ext cx="3713713" cy="2477257"/>
          </a:xfrm>
          <a:noFill/>
        </p:spPr>
      </p:pic>
      <p:pic>
        <p:nvPicPr>
          <p:cNvPr id="4" name="Picture 2" descr="C:\Users\ANNA\Desktop\Materiales Arte\9 Arte islámico\ARTES APLICADAS\Bote_de_Zam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38656" y="2060848"/>
            <a:ext cx="2705344" cy="4093915"/>
          </a:xfrm>
          <a:prstGeom prst="rect">
            <a:avLst/>
          </a:prstGeom>
          <a:noFill/>
        </p:spPr>
      </p:pic>
      <p:pic>
        <p:nvPicPr>
          <p:cNvPr id="6" name="Picture 2" descr="C:\Users\ANNA\Desktop\Materiales Arte\9 Arte islámico\ARTES APLICADAS\PixideAlMughiraLouvre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63888" y="2780928"/>
            <a:ext cx="2592288" cy="3536179"/>
          </a:xfrm>
          <a:prstGeom prst="rect">
            <a:avLst/>
          </a:prstGeom>
          <a:noFill/>
        </p:spPr>
      </p:pic>
      <p:pic>
        <p:nvPicPr>
          <p:cNvPr id="7" name="Picture 2" descr="C:\Users\ANNA\Desktop\Materiales Arte\9 Arte islámico\ARTES APLICADAS\ArquetaTaifasVA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79512" y="3429000"/>
            <a:ext cx="3238308" cy="2769171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043608" y="2564904"/>
            <a:ext cx="20560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Arqueta de Palencia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23528" y="6237312"/>
            <a:ext cx="297081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Arqueta Periodo Reinos Taifas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7020272" y="6165304"/>
            <a:ext cx="167347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Bote de Zamora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4139952" y="6309320"/>
            <a:ext cx="18037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Píxide al </a:t>
            </a:r>
            <a:r>
              <a:rPr lang="es-ES_tradnl" dirty="0" err="1" smtClean="0">
                <a:solidFill>
                  <a:schemeClr val="accent6">
                    <a:lumMod val="75000"/>
                  </a:schemeClr>
                </a:solidFill>
              </a:rPr>
              <a:t>Mughira</a:t>
            </a:r>
            <a:endParaRPr lang="es-ES" dirty="0"/>
          </a:p>
        </p:txBody>
      </p:sp>
      <p:pic>
        <p:nvPicPr>
          <p:cNvPr id="12" name="Picture 2" descr="C:\Users\ANNA\Desktop\Materiales Arte\9 Arte islámico\ARTES APLICADAS\PlacaOmeyaMet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779912" y="764704"/>
            <a:ext cx="3037822" cy="1872208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6804248" y="1196752"/>
            <a:ext cx="13880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Placa Omeya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ANNA\Desktop\Materiales Arte\9 Arte islámico\mezquita Córdoba\3. Fachad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571500"/>
            <a:ext cx="8602662" cy="5410200"/>
          </a:xfrm>
        </p:spPr>
      </p:pic>
    </p:spTree>
    <p:extLst>
      <p:ext uri="{BB962C8B-B14F-4D97-AF65-F5344CB8AC3E}">
        <p14:creationId xmlns:p14="http://schemas.microsoft.com/office/powerpoint/2010/main" val="705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ANNA\Desktop\Materiales Arte\9 Arte islámico\mezquita Córdoba\7b. Interio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24544" y="0"/>
            <a:ext cx="9468544" cy="6857999"/>
          </a:xfrm>
        </p:spPr>
      </p:pic>
      <p:pic>
        <p:nvPicPr>
          <p:cNvPr id="3" name="Picture 2" descr="C:\Users\ANNA\Desktop\Materiales Arte\9 Arte islámico\mezquita Córdoba\Los%20vi1.jpg"/>
          <p:cNvPicPr>
            <a:picLocks noChangeAspect="1" noChangeArrowheads="1"/>
          </p:cNvPicPr>
          <p:nvPr/>
        </p:nvPicPr>
        <p:blipFill>
          <a:blip r:embed="rId4" cstate="print"/>
          <a:srcRect l="40031" t="600"/>
          <a:stretch>
            <a:fillRect/>
          </a:stretch>
        </p:blipFill>
        <p:spPr bwMode="auto">
          <a:xfrm>
            <a:off x="4805924" y="1961456"/>
            <a:ext cx="43380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4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ANNA\Desktop\Materiales Arte\9 Arte islámico\mezquita Córdoba\Capilla Villavici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"/>
            <a:ext cx="35226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 descr="C:\Users\ANNA\Desktop\Materiales Arte\9 Arte islámico\mezquita Córdoba\Capilla Re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428625"/>
            <a:ext cx="40370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28625" y="6500813"/>
            <a:ext cx="35004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CAPILLA DE VILLAVICIOSA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429125" y="6500813"/>
            <a:ext cx="4071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CAPILLA REAL</a:t>
            </a:r>
          </a:p>
        </p:txBody>
      </p:sp>
    </p:spTree>
    <p:extLst>
      <p:ext uri="{BB962C8B-B14F-4D97-AF65-F5344CB8AC3E}">
        <p14:creationId xmlns:p14="http://schemas.microsoft.com/office/powerpoint/2010/main" val="15389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ANNA\Desktop\Materiales Arte\9 Arte islámico\mezquita Córdoba\8d'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620688"/>
            <a:ext cx="8248972" cy="5425342"/>
          </a:xfrm>
        </p:spPr>
      </p:pic>
      <p:sp>
        <p:nvSpPr>
          <p:cNvPr id="4" name="3 CuadroTexto"/>
          <p:cNvSpPr txBox="1"/>
          <p:nvPr/>
        </p:nvSpPr>
        <p:spPr>
          <a:xfrm>
            <a:off x="4139952" y="6165304"/>
            <a:ext cx="10801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MIHRAB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28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MEDINA AZAHARA</a:t>
            </a:r>
            <a:endParaRPr lang="es-ES_tradn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4211" name="Picture 1" descr="C:\Users\ANNA\Desktop\Materiales Arte\9 Arte islámico\Medina Azahara\3. Mezquit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886961"/>
            <a:ext cx="7704856" cy="5778642"/>
          </a:xfrm>
          <a:noFill/>
        </p:spPr>
      </p:pic>
    </p:spTree>
    <p:extLst>
      <p:ext uri="{BB962C8B-B14F-4D97-AF65-F5344CB8AC3E}">
        <p14:creationId xmlns:p14="http://schemas.microsoft.com/office/powerpoint/2010/main" val="30693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MEDINA AZAHARA</a:t>
            </a:r>
            <a:endParaRPr lang="es-ES_tradnl" sz="3200" dirty="0"/>
          </a:p>
        </p:txBody>
      </p:sp>
      <p:pic>
        <p:nvPicPr>
          <p:cNvPr id="95235" name="Picture 1" descr="C:\Users\ANNA\Desktop\Materiales Arte\9 Arte islámico\Medina Azahara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375" r="5891" b="8459"/>
          <a:stretch>
            <a:fillRect/>
          </a:stretch>
        </p:blipFill>
        <p:spPr>
          <a:xfrm>
            <a:off x="5292080" y="764704"/>
            <a:ext cx="3595936" cy="3096344"/>
          </a:xfrm>
          <a:noFill/>
        </p:spPr>
      </p:pic>
      <p:pic>
        <p:nvPicPr>
          <p:cNvPr id="4" name="Picture 1" descr="C:\Users\ANNA\Desktop\Materiales Arte\9 Arte islámico\Medina Azahara\8a. Salon del trono.jpg"/>
          <p:cNvPicPr>
            <a:picLocks noChangeAspect="1" noChangeArrowheads="1"/>
          </p:cNvPicPr>
          <p:nvPr/>
        </p:nvPicPr>
        <p:blipFill>
          <a:blip r:embed="rId4" cstate="print"/>
          <a:srcRect l="974" t="6610"/>
          <a:stretch>
            <a:fillRect/>
          </a:stretch>
        </p:blipFill>
        <p:spPr>
          <a:xfrm>
            <a:off x="251520" y="692696"/>
            <a:ext cx="4985152" cy="3462486"/>
          </a:xfrm>
          <a:prstGeom prst="rect">
            <a:avLst/>
          </a:prstGeom>
          <a:noFill/>
        </p:spPr>
      </p:pic>
      <p:pic>
        <p:nvPicPr>
          <p:cNvPr id="5" name="Picture 2" descr="C:\Users\ANNA\Desktop\Materiales Arte\9 Arte islámico\Medina Azahara\9b.jpg"/>
          <p:cNvPicPr>
            <a:picLocks noChangeAspect="1" noChangeArrowheads="1"/>
          </p:cNvPicPr>
          <p:nvPr/>
        </p:nvPicPr>
        <p:blipFill>
          <a:blip r:embed="rId5" cstate="print"/>
          <a:srcRect l="-2843" t="7759"/>
          <a:stretch>
            <a:fillRect/>
          </a:stretch>
        </p:blipFill>
        <p:spPr>
          <a:xfrm>
            <a:off x="395536" y="4293096"/>
            <a:ext cx="1944216" cy="2330313"/>
          </a:xfrm>
          <a:prstGeom prst="rect">
            <a:avLst/>
          </a:prstGeom>
          <a:noFill/>
        </p:spPr>
      </p:pic>
      <p:pic>
        <p:nvPicPr>
          <p:cNvPr id="6" name="Picture 3" descr="C:\Users\ANNA\Desktop\Materiales Arte\9 Arte islámico\Medina Azahara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580112" y="4293096"/>
            <a:ext cx="3168352" cy="2376097"/>
          </a:xfrm>
          <a:prstGeom prst="rect">
            <a:avLst/>
          </a:prstGeom>
          <a:noFill/>
        </p:spPr>
      </p:pic>
      <p:pic>
        <p:nvPicPr>
          <p:cNvPr id="7" name="Picture 3" descr="C:\Users\ANNA\Desktop\Materiales Arte\9 Arte islámico\Medina Azahara\untitled.bmp"/>
          <p:cNvPicPr>
            <a:picLocks noChangeAspect="1" noChangeArrowheads="1"/>
          </p:cNvPicPr>
          <p:nvPr/>
        </p:nvPicPr>
        <p:blipFill>
          <a:blip r:embed="rId7" cstate="print"/>
          <a:srcRect l="17010"/>
          <a:stretch>
            <a:fillRect/>
          </a:stretch>
        </p:blipFill>
        <p:spPr>
          <a:xfrm>
            <a:off x="2699792" y="4365104"/>
            <a:ext cx="2448272" cy="2212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9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2800" dirty="0" smtClean="0">
                <a:solidFill>
                  <a:schemeClr val="accent6">
                    <a:lumMod val="75000"/>
                  </a:schemeClr>
                </a:solidFill>
              </a:rPr>
              <a:t>MEZQUITA DE BAB AL MARDUM (CRISTO E LA LUZ) TOLEDO</a:t>
            </a:r>
            <a:endParaRPr lang="es-ES_tradn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03" name="Picture 2" descr="C:\Users\ANNA\Desktop\Materiales Arte\9 Arte islámico\Cristo de la luz\ALM091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836712"/>
            <a:ext cx="3873500" cy="5676900"/>
          </a:xfrm>
        </p:spPr>
      </p:pic>
      <p:pic>
        <p:nvPicPr>
          <p:cNvPr id="65538" name="Picture 2" descr="https://c2.staticflickr.com/6/5337/7369085198_d5571fdd83_z.jpg"/>
          <p:cNvPicPr>
            <a:picLocks noChangeAspect="1" noChangeArrowheads="1"/>
          </p:cNvPicPr>
          <p:nvPr/>
        </p:nvPicPr>
        <p:blipFill>
          <a:blip r:embed="rId4" cstate="print"/>
          <a:srcRect l="6100" t="7312" r="6488" b="7877"/>
          <a:stretch>
            <a:fillRect/>
          </a:stretch>
        </p:blipFill>
        <p:spPr bwMode="auto">
          <a:xfrm rot="5400000">
            <a:off x="4328109" y="1440643"/>
            <a:ext cx="4808262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3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189</Words>
  <Application>Microsoft Office PowerPoint</Application>
  <PresentationFormat>Presentación en pantalla (4:3)</PresentationFormat>
  <Paragraphs>56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ARTE HISPANOMUSULMAN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MEDINA AZAHARA</vt:lpstr>
      <vt:lpstr>MEDINA AZAHARA</vt:lpstr>
      <vt:lpstr>MEZQUITA DE BAB AL MARDUM (CRISTO E LA LUZ) TOLEDO</vt:lpstr>
      <vt:lpstr>PALACIO DE LA ALJAFERÍA. ZARAGOZA</vt:lpstr>
      <vt:lpstr>Presentación de PowerPoint</vt:lpstr>
      <vt:lpstr>Mezquita de la Aljafería</vt:lpstr>
      <vt:lpstr>LA GIRALDA DE SEVILLA</vt:lpstr>
      <vt:lpstr>TORRE DEL ORO. SEVILLA</vt:lpstr>
      <vt:lpstr>ALHAMBRA DE GRANADA</vt:lpstr>
      <vt:lpstr>Patio de los Arrayanes</vt:lpstr>
      <vt:lpstr>Patio de los Leones</vt:lpstr>
      <vt:lpstr>Presentación de PowerPoint</vt:lpstr>
      <vt:lpstr>Presentación de PowerPoint</vt:lpstr>
      <vt:lpstr>Sala de las Dos Hermanas</vt:lpstr>
      <vt:lpstr>Mexuar</vt:lpstr>
      <vt:lpstr>Presentación de PowerPoint</vt:lpstr>
      <vt:lpstr>Generalife</vt:lpstr>
      <vt:lpstr>Presentación de PowerPoint</vt:lpstr>
      <vt:lpstr>MARFILES.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HISPANOMUSULMAN</dc:title>
  <dc:creator>pc</dc:creator>
  <cp:lastModifiedBy>pc</cp:lastModifiedBy>
  <cp:revision>1</cp:revision>
  <dcterms:created xsi:type="dcterms:W3CDTF">2019-09-21T20:59:42Z</dcterms:created>
  <dcterms:modified xsi:type="dcterms:W3CDTF">2019-09-21T21:00:55Z</dcterms:modified>
</cp:coreProperties>
</file>