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4CAC-1311-4691-81E8-F2AC324A211C}" type="datetimeFigureOut">
              <a:rPr lang="es-ES" smtClean="0"/>
              <a:pPr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1E46-9AEF-4671-A9B3-542D1D62F0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esentaci_n_de_Microsoft_Office_PowerPoint_97-2003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0"/>
          <a:ext cx="9159875" cy="6864350"/>
        </p:xfrm>
        <a:graphic>
          <a:graphicData uri="http://schemas.openxmlformats.org/presentationml/2006/ole">
            <p:oleObj spid="_x0000_s1026" name="Presentation" r:id="rId3" imgW="4345002" imgH="3258492" progId="PowerPoint.Show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05273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Alemania (1952)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Austria (1995)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Bélgica (1952)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Bulgaria (2007)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Chipre (2004)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Croacia (2013)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Dinamarca (1973)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Eslovaquia (2004)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Eslovenia (2004)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España (1986)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Estonia (2004)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83968" y="40466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12.- Finlandia (1995) </a:t>
            </a:r>
          </a:p>
          <a:p>
            <a:r>
              <a:rPr lang="es-ES" dirty="0" smtClean="0"/>
              <a:t>13.- Francia (1952) </a:t>
            </a:r>
          </a:p>
          <a:p>
            <a:r>
              <a:rPr lang="es-ES" dirty="0" smtClean="0"/>
              <a:t>14.- Grecia (1981) </a:t>
            </a:r>
          </a:p>
          <a:p>
            <a:r>
              <a:rPr lang="es-ES" dirty="0" smtClean="0"/>
              <a:t>15.- Hungría (2004) </a:t>
            </a:r>
          </a:p>
          <a:p>
            <a:r>
              <a:rPr lang="es-ES" dirty="0" smtClean="0"/>
              <a:t>16.- Irlanda (1973) </a:t>
            </a:r>
          </a:p>
          <a:p>
            <a:r>
              <a:rPr lang="es-ES" dirty="0" smtClean="0"/>
              <a:t>17.-Italia (1952) </a:t>
            </a:r>
          </a:p>
          <a:p>
            <a:r>
              <a:rPr lang="es-ES" dirty="0" smtClean="0"/>
              <a:t>18.- Letonia (2004) </a:t>
            </a:r>
          </a:p>
          <a:p>
            <a:r>
              <a:rPr lang="es-ES" dirty="0" smtClean="0"/>
              <a:t>19.- Lituania (2004) </a:t>
            </a:r>
          </a:p>
          <a:p>
            <a:r>
              <a:rPr lang="es-ES" dirty="0" smtClean="0"/>
              <a:t>20.- Luxemburgo (1952) </a:t>
            </a:r>
          </a:p>
          <a:p>
            <a:r>
              <a:rPr lang="es-ES" dirty="0" smtClean="0"/>
              <a:t>21.- Malta (2004) </a:t>
            </a:r>
          </a:p>
          <a:p>
            <a:r>
              <a:rPr lang="es-ES" dirty="0" smtClean="0"/>
              <a:t>22.- Países Bajos (1952) </a:t>
            </a:r>
          </a:p>
          <a:p>
            <a:r>
              <a:rPr lang="es-ES" dirty="0" smtClean="0"/>
              <a:t>23.- Polonia (2004) </a:t>
            </a:r>
          </a:p>
          <a:p>
            <a:r>
              <a:rPr lang="es-ES" dirty="0" smtClean="0"/>
              <a:t>24.- Portugal (1986) </a:t>
            </a:r>
          </a:p>
          <a:p>
            <a:r>
              <a:rPr lang="es-ES" dirty="0" smtClean="0"/>
              <a:t>25.- Reino Unido (1973) </a:t>
            </a:r>
          </a:p>
          <a:p>
            <a:r>
              <a:rPr lang="es-ES" dirty="0" smtClean="0"/>
              <a:t>26.- República Checa (2004) </a:t>
            </a:r>
          </a:p>
          <a:p>
            <a:r>
              <a:rPr lang="es-ES" dirty="0" smtClean="0"/>
              <a:t>27.- Rumanía (2007) </a:t>
            </a:r>
          </a:p>
          <a:p>
            <a:r>
              <a:rPr lang="es-ES" dirty="0" smtClean="0"/>
              <a:t>28.- Suecia (1995)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Países candidatos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Albania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Macedonia 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Islandia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Montenegro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Serbia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Turquía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157</Words>
  <Application>Microsoft Office PowerPoint</Application>
  <PresentationFormat>Presentación en pantalla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Presentation</vt:lpstr>
      <vt:lpstr>Diapositiva 1</vt:lpstr>
      <vt:lpstr>Diapositiva 2</vt:lpstr>
    </vt:vector>
  </TitlesOfParts>
  <Company>ies_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2014-12-15T12:25:09Z</dcterms:created>
  <dcterms:modified xsi:type="dcterms:W3CDTF">2014-12-16T08:19:34Z</dcterms:modified>
</cp:coreProperties>
</file>