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14" autoAdjust="0"/>
  </p:normalViewPr>
  <p:slideViewPr>
    <p:cSldViewPr>
      <p:cViewPr varScale="1">
        <p:scale>
          <a:sx n="64" d="100"/>
          <a:sy n="6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4CFC9-8C36-4501-85BC-1BA802EED10C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0025F0D-49FA-4E40-BAAF-EDB0F630767A}">
      <dgm:prSet phldrT="[Texto]"/>
      <dgm:spPr/>
      <dgm:t>
        <a:bodyPr/>
        <a:lstStyle/>
        <a:p>
          <a:r>
            <a:rPr lang="es-ES" b="1" dirty="0" err="1" smtClean="0">
              <a:solidFill>
                <a:srgbClr val="FFFF00"/>
              </a:solidFill>
            </a:rPr>
            <a:t>Pictomapas</a:t>
          </a:r>
          <a:r>
            <a:rPr lang="es-ES" b="1" dirty="0" smtClean="0">
              <a:solidFill>
                <a:srgbClr val="FFFF00"/>
              </a:solidFill>
            </a:rPr>
            <a:t> mentales</a:t>
          </a:r>
        </a:p>
        <a:p>
          <a:endParaRPr lang="es-ES" b="1" dirty="0" smtClean="0">
            <a:solidFill>
              <a:srgbClr val="FFFF00"/>
            </a:solidFill>
          </a:endParaRPr>
        </a:p>
      </dgm:t>
    </dgm:pt>
    <dgm:pt modelId="{9A7406DF-4DB8-4395-85AB-EF52A2AD3456}" type="parTrans" cxnId="{B2DD4A76-EC61-4E67-BD6A-E6DE5FB173C2}">
      <dgm:prSet/>
      <dgm:spPr/>
      <dgm:t>
        <a:bodyPr/>
        <a:lstStyle/>
        <a:p>
          <a:endParaRPr lang="es-ES"/>
        </a:p>
      </dgm:t>
    </dgm:pt>
    <dgm:pt modelId="{12199335-1C40-46BD-9847-67A5F89D2648}" type="sibTrans" cxnId="{B2DD4A76-EC61-4E67-BD6A-E6DE5FB173C2}">
      <dgm:prSet/>
      <dgm:spPr/>
      <dgm:t>
        <a:bodyPr/>
        <a:lstStyle/>
        <a:p>
          <a:endParaRPr lang="es-ES"/>
        </a:p>
      </dgm:t>
    </dgm:pt>
    <dgm:pt modelId="{0F1D642C-8F60-4CBB-B149-ABA9FB054F6F}">
      <dgm:prSet phldrT="[Texto]" custT="1"/>
      <dgm:spPr/>
      <dgm:t>
        <a:bodyPr/>
        <a:lstStyle/>
        <a:p>
          <a:endParaRPr lang="es-ES" sz="1200" dirty="0" smtClean="0">
            <a:solidFill>
              <a:schemeClr val="tx1"/>
            </a:solidFill>
          </a:endParaRPr>
        </a:p>
        <a:p>
          <a:r>
            <a:rPr lang="es-ES" sz="2000" b="1" dirty="0" smtClean="0">
              <a:solidFill>
                <a:schemeClr val="tx1"/>
              </a:solidFill>
            </a:rPr>
            <a:t>Es un</a:t>
          </a:r>
        </a:p>
        <a:p>
          <a:r>
            <a:rPr lang="es-ES" sz="2000" b="1" dirty="0" smtClean="0">
              <a:solidFill>
                <a:schemeClr val="tx1"/>
              </a:solidFill>
            </a:rPr>
            <a:t> diagrama que permite representar y relacionar ideas</a:t>
          </a:r>
          <a:endParaRPr lang="es-ES" sz="2000" b="1" dirty="0">
            <a:solidFill>
              <a:schemeClr val="tx1"/>
            </a:solidFill>
          </a:endParaRPr>
        </a:p>
      </dgm:t>
    </dgm:pt>
    <dgm:pt modelId="{4AAC511A-B4F1-47E2-AB6D-83BCC2CC4E8A}" type="parTrans" cxnId="{1FBAE8AB-DFC8-45FC-8FD8-A6EE46301D35}">
      <dgm:prSet/>
      <dgm:spPr/>
      <dgm:t>
        <a:bodyPr/>
        <a:lstStyle/>
        <a:p>
          <a:endParaRPr lang="es-ES"/>
        </a:p>
      </dgm:t>
    </dgm:pt>
    <dgm:pt modelId="{76AF3551-E203-4B91-893C-CBF2359DA9C5}" type="sibTrans" cxnId="{1FBAE8AB-DFC8-45FC-8FD8-A6EE46301D35}">
      <dgm:prSet/>
      <dgm:spPr/>
      <dgm:t>
        <a:bodyPr/>
        <a:lstStyle/>
        <a:p>
          <a:endParaRPr lang="es-ES"/>
        </a:p>
      </dgm:t>
    </dgm:pt>
    <dgm:pt modelId="{FFE6E3EE-5E85-42BC-81BD-D7B0011024B6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Las ideas y conceptos tienen que estar ligados y dispuestos radialmente </a:t>
          </a:r>
          <a:endParaRPr lang="es-ES" sz="2000" b="1" dirty="0">
            <a:solidFill>
              <a:schemeClr val="tx1"/>
            </a:solidFill>
          </a:endParaRPr>
        </a:p>
      </dgm:t>
    </dgm:pt>
    <dgm:pt modelId="{14C20F69-E924-4425-96F5-A58CB4C08260}" type="parTrans" cxnId="{F526A523-A5E5-4CBB-8EC0-3F130F1BA206}">
      <dgm:prSet/>
      <dgm:spPr/>
      <dgm:t>
        <a:bodyPr/>
        <a:lstStyle/>
        <a:p>
          <a:endParaRPr lang="es-ES"/>
        </a:p>
      </dgm:t>
    </dgm:pt>
    <dgm:pt modelId="{FF2626DD-DD4F-4C3B-A439-28922F6305D0}" type="sibTrans" cxnId="{F526A523-A5E5-4CBB-8EC0-3F130F1BA206}">
      <dgm:prSet/>
      <dgm:spPr/>
      <dgm:t>
        <a:bodyPr/>
        <a:lstStyle/>
        <a:p>
          <a:endParaRPr lang="es-ES"/>
        </a:p>
      </dgm:t>
    </dgm:pt>
    <dgm:pt modelId="{1F704E00-23CA-4848-8B25-CB7C46BE9BFA}">
      <dgm:prSet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Las  ideas  y dibujos se colocan alrededor de una idea central</a:t>
          </a:r>
          <a:endParaRPr lang="es-ES" sz="2000" b="1" dirty="0">
            <a:solidFill>
              <a:schemeClr val="tx1"/>
            </a:solidFill>
          </a:endParaRPr>
        </a:p>
      </dgm:t>
    </dgm:pt>
    <dgm:pt modelId="{74B678FA-60CD-4E7D-8629-586FDB6FCEE6}" type="parTrans" cxnId="{F0E3FA25-D3F3-447C-8094-DB8098A69565}">
      <dgm:prSet/>
      <dgm:spPr/>
      <dgm:t>
        <a:bodyPr/>
        <a:lstStyle/>
        <a:p>
          <a:endParaRPr lang="es-ES"/>
        </a:p>
      </dgm:t>
    </dgm:pt>
    <dgm:pt modelId="{BA89EBA3-19BE-47A3-9ECB-C3E1F45CC92C}" type="sibTrans" cxnId="{F0E3FA25-D3F3-447C-8094-DB8098A69565}">
      <dgm:prSet/>
      <dgm:spPr/>
      <dgm:t>
        <a:bodyPr/>
        <a:lstStyle/>
        <a:p>
          <a:endParaRPr lang="es-ES"/>
        </a:p>
      </dgm:t>
    </dgm:pt>
    <dgm:pt modelId="{A7825585-D720-4961-A8C9-AB2F69FE952B}">
      <dgm:prSet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Un concepto</a:t>
          </a:r>
        </a:p>
        <a:p>
          <a:r>
            <a:rPr lang="es-ES" sz="2000" b="1" dirty="0" smtClean="0">
              <a:solidFill>
                <a:schemeClr val="tx1"/>
              </a:solidFill>
            </a:rPr>
            <a:t> =</a:t>
          </a:r>
        </a:p>
        <a:p>
          <a:r>
            <a:rPr lang="es-ES" sz="2000" b="1" dirty="0" smtClean="0">
              <a:solidFill>
                <a:schemeClr val="tx1"/>
              </a:solidFill>
            </a:rPr>
            <a:t> un dibujo</a:t>
          </a:r>
        </a:p>
      </dgm:t>
    </dgm:pt>
    <dgm:pt modelId="{3762C2D8-FE28-4459-8302-FB0623746227}" type="parTrans" cxnId="{450EE6FF-B564-469A-A8D0-67726B2F268B}">
      <dgm:prSet/>
      <dgm:spPr/>
      <dgm:t>
        <a:bodyPr/>
        <a:lstStyle/>
        <a:p>
          <a:endParaRPr lang="es-ES"/>
        </a:p>
      </dgm:t>
    </dgm:pt>
    <dgm:pt modelId="{297D146F-B7AB-460C-AE36-D1142E9EED4A}" type="sibTrans" cxnId="{450EE6FF-B564-469A-A8D0-67726B2F268B}">
      <dgm:prSet/>
      <dgm:spPr/>
      <dgm:t>
        <a:bodyPr/>
        <a:lstStyle/>
        <a:p>
          <a:endParaRPr lang="es-ES"/>
        </a:p>
      </dgm:t>
    </dgm:pt>
    <dgm:pt modelId="{26699EA2-CE54-4961-AC68-8B25ED3F6769}">
      <dgm:prSet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Seguimos el sentido de las agujas del reloj</a:t>
          </a:r>
        </a:p>
      </dgm:t>
    </dgm:pt>
    <dgm:pt modelId="{BD50A44C-9861-40AE-A2C0-B0F70C550F8A}" type="parTrans" cxnId="{EE26F0B6-F02F-40B7-BC8A-BDCBB7E1B94C}">
      <dgm:prSet/>
      <dgm:spPr/>
      <dgm:t>
        <a:bodyPr/>
        <a:lstStyle/>
        <a:p>
          <a:endParaRPr lang="es-ES"/>
        </a:p>
      </dgm:t>
    </dgm:pt>
    <dgm:pt modelId="{6E73B910-49C8-468E-BE14-064BE5AADC0C}" type="sibTrans" cxnId="{EE26F0B6-F02F-40B7-BC8A-BDCBB7E1B94C}">
      <dgm:prSet/>
      <dgm:spPr/>
      <dgm:t>
        <a:bodyPr/>
        <a:lstStyle/>
        <a:p>
          <a:endParaRPr lang="es-ES"/>
        </a:p>
      </dgm:t>
    </dgm:pt>
    <dgm:pt modelId="{C6173ADD-F4D8-4566-B7F7-2C16EAE61D2A}" type="pres">
      <dgm:prSet presAssocID="{E8B4CFC9-8C36-4501-85BC-1BA802EED10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52DF745-EE7F-4C94-B86B-B0DA09BFA955}" type="pres">
      <dgm:prSet presAssocID="{00025F0D-49FA-4E40-BAAF-EDB0F630767A}" presName="centerShape" presStyleLbl="node0" presStyleIdx="0" presStyleCnt="1" custScaleX="131051" custScaleY="80902" custLinFactNeighborX="-5569" custLinFactNeighborY="5623"/>
      <dgm:spPr/>
      <dgm:t>
        <a:bodyPr/>
        <a:lstStyle/>
        <a:p>
          <a:endParaRPr lang="es-ES"/>
        </a:p>
      </dgm:t>
    </dgm:pt>
    <dgm:pt modelId="{E2BB0281-31ED-4BD5-A913-56CA8D6DF0E2}" type="pres">
      <dgm:prSet presAssocID="{0F1D642C-8F60-4CBB-B149-ABA9FB054F6F}" presName="node" presStyleLbl="node1" presStyleIdx="0" presStyleCnt="5" custScaleX="176555" custScaleY="131456" custRadScaleRad="88041" custRadScaleInc="-54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E78EF4-958E-4BC5-9182-6750857ADCD5}" type="pres">
      <dgm:prSet presAssocID="{0F1D642C-8F60-4CBB-B149-ABA9FB054F6F}" presName="dummy" presStyleCnt="0"/>
      <dgm:spPr/>
    </dgm:pt>
    <dgm:pt modelId="{E7597DF9-E590-48C9-A9C9-050E78CAC2E5}" type="pres">
      <dgm:prSet presAssocID="{76AF3551-E203-4B91-893C-CBF2359DA9C5}" presName="sibTrans" presStyleLbl="sibTrans2D1" presStyleIdx="0" presStyleCnt="5"/>
      <dgm:spPr/>
      <dgm:t>
        <a:bodyPr/>
        <a:lstStyle/>
        <a:p>
          <a:endParaRPr lang="es-ES"/>
        </a:p>
      </dgm:t>
    </dgm:pt>
    <dgm:pt modelId="{CFFBB1A7-4061-4A1C-9C03-4F45F3D6436A}" type="pres">
      <dgm:prSet presAssocID="{26699EA2-CE54-4961-AC68-8B25ED3F6769}" presName="node" presStyleLbl="node1" presStyleIdx="1" presStyleCnt="5" custScaleX="151184" custScaleY="108425" custRadScaleRad="114506" custRadScaleInc="145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A99603-B9CD-4BE8-9A5A-30D841034134}" type="pres">
      <dgm:prSet presAssocID="{26699EA2-CE54-4961-AC68-8B25ED3F6769}" presName="dummy" presStyleCnt="0"/>
      <dgm:spPr/>
    </dgm:pt>
    <dgm:pt modelId="{43817B38-2FFF-44AE-8AB1-0E5A39A7825B}" type="pres">
      <dgm:prSet presAssocID="{6E73B910-49C8-468E-BE14-064BE5AADC0C}" presName="sibTrans" presStyleLbl="sibTrans2D1" presStyleIdx="1" presStyleCnt="5" custLinFactNeighborX="2218" custLinFactNeighborY="1337"/>
      <dgm:spPr/>
      <dgm:t>
        <a:bodyPr/>
        <a:lstStyle/>
        <a:p>
          <a:endParaRPr lang="es-ES"/>
        </a:p>
      </dgm:t>
    </dgm:pt>
    <dgm:pt modelId="{7FC1EE61-F6B7-4479-8D0C-6DECD0496FF2}" type="pres">
      <dgm:prSet presAssocID="{A7825585-D720-4961-A8C9-AB2F69FE952B}" presName="node" presStyleLbl="node1" presStyleIdx="2" presStyleCnt="5" custScaleX="146414" custScaleY="84706" custRadScaleRad="100196" custRadScaleInc="-436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53E61D-603E-49FA-B23F-6E5348F4CF03}" type="pres">
      <dgm:prSet presAssocID="{A7825585-D720-4961-A8C9-AB2F69FE952B}" presName="dummy" presStyleCnt="0"/>
      <dgm:spPr/>
    </dgm:pt>
    <dgm:pt modelId="{526977E5-F83F-4A6E-BBBC-CA19003D1664}" type="pres">
      <dgm:prSet presAssocID="{297D146F-B7AB-460C-AE36-D1142E9EED4A}" presName="sibTrans" presStyleLbl="sibTrans2D1" presStyleIdx="2" presStyleCnt="5" custScaleY="91156"/>
      <dgm:spPr/>
      <dgm:t>
        <a:bodyPr/>
        <a:lstStyle/>
        <a:p>
          <a:endParaRPr lang="es-ES"/>
        </a:p>
      </dgm:t>
    </dgm:pt>
    <dgm:pt modelId="{D74FD54F-0CD5-4800-8913-BC46E87EB3DC}" type="pres">
      <dgm:prSet presAssocID="{FFE6E3EE-5E85-42BC-81BD-D7B0011024B6}" presName="node" presStyleLbl="node1" presStyleIdx="3" presStyleCnt="5" custScaleX="187581" custScaleY="105519" custRadScaleRad="120748" custRadScaleInc="630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930971-65C1-48C1-8E0C-B53CC47D262A}" type="pres">
      <dgm:prSet presAssocID="{FFE6E3EE-5E85-42BC-81BD-D7B0011024B6}" presName="dummy" presStyleCnt="0"/>
      <dgm:spPr/>
    </dgm:pt>
    <dgm:pt modelId="{0026DB47-5819-4112-89FA-7D35E347554C}" type="pres">
      <dgm:prSet presAssocID="{FF2626DD-DD4F-4C3B-A439-28922F6305D0}" presName="sibTrans" presStyleLbl="sibTrans2D1" presStyleIdx="3" presStyleCnt="5"/>
      <dgm:spPr/>
      <dgm:t>
        <a:bodyPr/>
        <a:lstStyle/>
        <a:p>
          <a:endParaRPr lang="es-ES"/>
        </a:p>
      </dgm:t>
    </dgm:pt>
    <dgm:pt modelId="{3D01C4F5-CD04-4AF7-8089-D08535B78E0C}" type="pres">
      <dgm:prSet presAssocID="{1F704E00-23CA-4848-8B25-CB7C46BE9BFA}" presName="node" presStyleLbl="node1" presStyleIdx="4" presStyleCnt="5" custScaleX="145177" custScaleY="130791" custRadScaleRad="129306" custRadScaleInc="12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4742A5-B620-4D75-ABD8-56163EB4342C}" type="pres">
      <dgm:prSet presAssocID="{1F704E00-23CA-4848-8B25-CB7C46BE9BFA}" presName="dummy" presStyleCnt="0"/>
      <dgm:spPr/>
    </dgm:pt>
    <dgm:pt modelId="{1F6A6412-4B03-4AFA-B637-9883EC688ADF}" type="pres">
      <dgm:prSet presAssocID="{BA89EBA3-19BE-47A3-9ECB-C3E1F45CC92C}" presName="sibTrans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D64A963E-B105-431D-875D-B0BB50F33A52}" type="presOf" srcId="{E8B4CFC9-8C36-4501-85BC-1BA802EED10C}" destId="{C6173ADD-F4D8-4566-B7F7-2C16EAE61D2A}" srcOrd="0" destOrd="0" presId="urn:microsoft.com/office/officeart/2005/8/layout/radial6"/>
    <dgm:cxn modelId="{F0E3FA25-D3F3-447C-8094-DB8098A69565}" srcId="{00025F0D-49FA-4E40-BAAF-EDB0F630767A}" destId="{1F704E00-23CA-4848-8B25-CB7C46BE9BFA}" srcOrd="4" destOrd="0" parTransId="{74B678FA-60CD-4E7D-8629-586FDB6FCEE6}" sibTransId="{BA89EBA3-19BE-47A3-9ECB-C3E1F45CC92C}"/>
    <dgm:cxn modelId="{F8C3A5BF-8B87-4860-93F5-715890B289B3}" type="presOf" srcId="{297D146F-B7AB-460C-AE36-D1142E9EED4A}" destId="{526977E5-F83F-4A6E-BBBC-CA19003D1664}" srcOrd="0" destOrd="0" presId="urn:microsoft.com/office/officeart/2005/8/layout/radial6"/>
    <dgm:cxn modelId="{2D386288-8997-41C0-926B-EE36EB74F788}" type="presOf" srcId="{FFE6E3EE-5E85-42BC-81BD-D7B0011024B6}" destId="{D74FD54F-0CD5-4800-8913-BC46E87EB3DC}" srcOrd="0" destOrd="0" presId="urn:microsoft.com/office/officeart/2005/8/layout/radial6"/>
    <dgm:cxn modelId="{F526A523-A5E5-4CBB-8EC0-3F130F1BA206}" srcId="{00025F0D-49FA-4E40-BAAF-EDB0F630767A}" destId="{FFE6E3EE-5E85-42BC-81BD-D7B0011024B6}" srcOrd="3" destOrd="0" parTransId="{14C20F69-E924-4425-96F5-A58CB4C08260}" sibTransId="{FF2626DD-DD4F-4C3B-A439-28922F6305D0}"/>
    <dgm:cxn modelId="{450EE6FF-B564-469A-A8D0-67726B2F268B}" srcId="{00025F0D-49FA-4E40-BAAF-EDB0F630767A}" destId="{A7825585-D720-4961-A8C9-AB2F69FE952B}" srcOrd="2" destOrd="0" parTransId="{3762C2D8-FE28-4459-8302-FB0623746227}" sibTransId="{297D146F-B7AB-460C-AE36-D1142E9EED4A}"/>
    <dgm:cxn modelId="{B2DD4A76-EC61-4E67-BD6A-E6DE5FB173C2}" srcId="{E8B4CFC9-8C36-4501-85BC-1BA802EED10C}" destId="{00025F0D-49FA-4E40-BAAF-EDB0F630767A}" srcOrd="0" destOrd="0" parTransId="{9A7406DF-4DB8-4395-85AB-EF52A2AD3456}" sibTransId="{12199335-1C40-46BD-9847-67A5F89D2648}"/>
    <dgm:cxn modelId="{1FBAE8AB-DFC8-45FC-8FD8-A6EE46301D35}" srcId="{00025F0D-49FA-4E40-BAAF-EDB0F630767A}" destId="{0F1D642C-8F60-4CBB-B149-ABA9FB054F6F}" srcOrd="0" destOrd="0" parTransId="{4AAC511A-B4F1-47E2-AB6D-83BCC2CC4E8A}" sibTransId="{76AF3551-E203-4B91-893C-CBF2359DA9C5}"/>
    <dgm:cxn modelId="{EE26F0B6-F02F-40B7-BC8A-BDCBB7E1B94C}" srcId="{00025F0D-49FA-4E40-BAAF-EDB0F630767A}" destId="{26699EA2-CE54-4961-AC68-8B25ED3F6769}" srcOrd="1" destOrd="0" parTransId="{BD50A44C-9861-40AE-A2C0-B0F70C550F8A}" sibTransId="{6E73B910-49C8-468E-BE14-064BE5AADC0C}"/>
    <dgm:cxn modelId="{FA458772-C2AD-4F75-8144-C8AAB4F78D92}" type="presOf" srcId="{26699EA2-CE54-4961-AC68-8B25ED3F6769}" destId="{CFFBB1A7-4061-4A1C-9C03-4F45F3D6436A}" srcOrd="0" destOrd="0" presId="urn:microsoft.com/office/officeart/2005/8/layout/radial6"/>
    <dgm:cxn modelId="{16A17B0E-DD32-46EF-A52A-0140AB0BC392}" type="presOf" srcId="{FF2626DD-DD4F-4C3B-A439-28922F6305D0}" destId="{0026DB47-5819-4112-89FA-7D35E347554C}" srcOrd="0" destOrd="0" presId="urn:microsoft.com/office/officeart/2005/8/layout/radial6"/>
    <dgm:cxn modelId="{1F08F442-F665-496B-9F90-261BED1D66F3}" type="presOf" srcId="{A7825585-D720-4961-A8C9-AB2F69FE952B}" destId="{7FC1EE61-F6B7-4479-8D0C-6DECD0496FF2}" srcOrd="0" destOrd="0" presId="urn:microsoft.com/office/officeart/2005/8/layout/radial6"/>
    <dgm:cxn modelId="{5949A0A2-D1F9-495E-B1F3-6EC0A474E49A}" type="presOf" srcId="{6E73B910-49C8-468E-BE14-064BE5AADC0C}" destId="{43817B38-2FFF-44AE-8AB1-0E5A39A7825B}" srcOrd="0" destOrd="0" presId="urn:microsoft.com/office/officeart/2005/8/layout/radial6"/>
    <dgm:cxn modelId="{1BDBDBEA-087D-4C41-B1AE-C3D41F8E25F1}" type="presOf" srcId="{00025F0D-49FA-4E40-BAAF-EDB0F630767A}" destId="{352DF745-EE7F-4C94-B86B-B0DA09BFA955}" srcOrd="0" destOrd="0" presId="urn:microsoft.com/office/officeart/2005/8/layout/radial6"/>
    <dgm:cxn modelId="{8C94F232-E4C8-42B3-B823-2E3623442C2A}" type="presOf" srcId="{0F1D642C-8F60-4CBB-B149-ABA9FB054F6F}" destId="{E2BB0281-31ED-4BD5-A913-56CA8D6DF0E2}" srcOrd="0" destOrd="0" presId="urn:microsoft.com/office/officeart/2005/8/layout/radial6"/>
    <dgm:cxn modelId="{67F0DCE7-DD43-42D8-8F22-895E0567F250}" type="presOf" srcId="{1F704E00-23CA-4848-8B25-CB7C46BE9BFA}" destId="{3D01C4F5-CD04-4AF7-8089-D08535B78E0C}" srcOrd="0" destOrd="0" presId="urn:microsoft.com/office/officeart/2005/8/layout/radial6"/>
    <dgm:cxn modelId="{5EA1F266-7744-4522-9A30-21B89C78EDC0}" type="presOf" srcId="{76AF3551-E203-4B91-893C-CBF2359DA9C5}" destId="{E7597DF9-E590-48C9-A9C9-050E78CAC2E5}" srcOrd="0" destOrd="0" presId="urn:microsoft.com/office/officeart/2005/8/layout/radial6"/>
    <dgm:cxn modelId="{A16133CF-B4A2-4B86-9389-1225851C1040}" type="presOf" srcId="{BA89EBA3-19BE-47A3-9ECB-C3E1F45CC92C}" destId="{1F6A6412-4B03-4AFA-B637-9883EC688ADF}" srcOrd="0" destOrd="0" presId="urn:microsoft.com/office/officeart/2005/8/layout/radial6"/>
    <dgm:cxn modelId="{DA7C9BEB-5E1E-497E-A53A-35676E08A8B6}" type="presParOf" srcId="{C6173ADD-F4D8-4566-B7F7-2C16EAE61D2A}" destId="{352DF745-EE7F-4C94-B86B-B0DA09BFA955}" srcOrd="0" destOrd="0" presId="urn:microsoft.com/office/officeart/2005/8/layout/radial6"/>
    <dgm:cxn modelId="{D65626F4-126D-42E3-89F9-B2701FA4E332}" type="presParOf" srcId="{C6173ADD-F4D8-4566-B7F7-2C16EAE61D2A}" destId="{E2BB0281-31ED-4BD5-A913-56CA8D6DF0E2}" srcOrd="1" destOrd="0" presId="urn:microsoft.com/office/officeart/2005/8/layout/radial6"/>
    <dgm:cxn modelId="{BFC9486B-9EAD-41F7-A1CE-DCAE291728CE}" type="presParOf" srcId="{C6173ADD-F4D8-4566-B7F7-2C16EAE61D2A}" destId="{04E78EF4-958E-4BC5-9182-6750857ADCD5}" srcOrd="2" destOrd="0" presId="urn:microsoft.com/office/officeart/2005/8/layout/radial6"/>
    <dgm:cxn modelId="{15FD7C4E-5ACB-4104-A27E-509DE3A4A17E}" type="presParOf" srcId="{C6173ADD-F4D8-4566-B7F7-2C16EAE61D2A}" destId="{E7597DF9-E590-48C9-A9C9-050E78CAC2E5}" srcOrd="3" destOrd="0" presId="urn:microsoft.com/office/officeart/2005/8/layout/radial6"/>
    <dgm:cxn modelId="{3479245E-336F-4A3B-8930-1B56B14F0D4A}" type="presParOf" srcId="{C6173ADD-F4D8-4566-B7F7-2C16EAE61D2A}" destId="{CFFBB1A7-4061-4A1C-9C03-4F45F3D6436A}" srcOrd="4" destOrd="0" presId="urn:microsoft.com/office/officeart/2005/8/layout/radial6"/>
    <dgm:cxn modelId="{2D283A41-588B-4D16-93C0-62DFFAE07FA9}" type="presParOf" srcId="{C6173ADD-F4D8-4566-B7F7-2C16EAE61D2A}" destId="{92A99603-B9CD-4BE8-9A5A-30D841034134}" srcOrd="5" destOrd="0" presId="urn:microsoft.com/office/officeart/2005/8/layout/radial6"/>
    <dgm:cxn modelId="{1F56A426-568F-4E86-9796-647D1F83333B}" type="presParOf" srcId="{C6173ADD-F4D8-4566-B7F7-2C16EAE61D2A}" destId="{43817B38-2FFF-44AE-8AB1-0E5A39A7825B}" srcOrd="6" destOrd="0" presId="urn:microsoft.com/office/officeart/2005/8/layout/radial6"/>
    <dgm:cxn modelId="{4A2AAAA8-D93D-4EBD-833D-4F3017312880}" type="presParOf" srcId="{C6173ADD-F4D8-4566-B7F7-2C16EAE61D2A}" destId="{7FC1EE61-F6B7-4479-8D0C-6DECD0496FF2}" srcOrd="7" destOrd="0" presId="urn:microsoft.com/office/officeart/2005/8/layout/radial6"/>
    <dgm:cxn modelId="{5D3D022C-047D-43DA-936E-13403977F1B9}" type="presParOf" srcId="{C6173ADD-F4D8-4566-B7F7-2C16EAE61D2A}" destId="{E553E61D-603E-49FA-B23F-6E5348F4CF03}" srcOrd="8" destOrd="0" presId="urn:microsoft.com/office/officeart/2005/8/layout/radial6"/>
    <dgm:cxn modelId="{06E517A6-99C7-4A1C-89E0-E563CA1F7A67}" type="presParOf" srcId="{C6173ADD-F4D8-4566-B7F7-2C16EAE61D2A}" destId="{526977E5-F83F-4A6E-BBBC-CA19003D1664}" srcOrd="9" destOrd="0" presId="urn:microsoft.com/office/officeart/2005/8/layout/radial6"/>
    <dgm:cxn modelId="{7BF645B6-E558-478F-93F5-7B4596E26B8B}" type="presParOf" srcId="{C6173ADD-F4D8-4566-B7F7-2C16EAE61D2A}" destId="{D74FD54F-0CD5-4800-8913-BC46E87EB3DC}" srcOrd="10" destOrd="0" presId="urn:microsoft.com/office/officeart/2005/8/layout/radial6"/>
    <dgm:cxn modelId="{162E6D74-BB0D-4F54-BBFE-097E4C65CB64}" type="presParOf" srcId="{C6173ADD-F4D8-4566-B7F7-2C16EAE61D2A}" destId="{53930971-65C1-48C1-8E0C-B53CC47D262A}" srcOrd="11" destOrd="0" presId="urn:microsoft.com/office/officeart/2005/8/layout/radial6"/>
    <dgm:cxn modelId="{8ECA4FE6-2196-417A-8D43-25F7D37475D7}" type="presParOf" srcId="{C6173ADD-F4D8-4566-B7F7-2C16EAE61D2A}" destId="{0026DB47-5819-4112-89FA-7D35E347554C}" srcOrd="12" destOrd="0" presId="urn:microsoft.com/office/officeart/2005/8/layout/radial6"/>
    <dgm:cxn modelId="{F567A0BF-880B-43DB-9559-66E622E36F0F}" type="presParOf" srcId="{C6173ADD-F4D8-4566-B7F7-2C16EAE61D2A}" destId="{3D01C4F5-CD04-4AF7-8089-D08535B78E0C}" srcOrd="13" destOrd="0" presId="urn:microsoft.com/office/officeart/2005/8/layout/radial6"/>
    <dgm:cxn modelId="{6152144E-EDB9-44C4-A5A2-DBF319D4C710}" type="presParOf" srcId="{C6173ADD-F4D8-4566-B7F7-2C16EAE61D2A}" destId="{0C4742A5-B620-4D75-ABD8-56163EB4342C}" srcOrd="14" destOrd="0" presId="urn:microsoft.com/office/officeart/2005/8/layout/radial6"/>
    <dgm:cxn modelId="{2992DFBB-E34C-4CE0-8CEA-8BF06A4D1543}" type="presParOf" srcId="{C6173ADD-F4D8-4566-B7F7-2C16EAE61D2A}" destId="{1F6A6412-4B03-4AFA-B637-9883EC688AD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6A6412-4B03-4AFA-B637-9883EC688ADF}">
      <dsp:nvSpPr>
        <dsp:cNvPr id="0" name=""/>
        <dsp:cNvSpPr/>
      </dsp:nvSpPr>
      <dsp:spPr>
        <a:xfrm>
          <a:off x="905764" y="1211473"/>
          <a:ext cx="5643333" cy="5643333"/>
        </a:xfrm>
        <a:prstGeom prst="blockArc">
          <a:avLst>
            <a:gd name="adj1" fmla="val 12549112"/>
            <a:gd name="adj2" fmla="val 17162189"/>
            <a:gd name="adj3" fmla="val 464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6DB47-5819-4112-89FA-7D35E347554C}">
      <dsp:nvSpPr>
        <dsp:cNvPr id="0" name=""/>
        <dsp:cNvSpPr/>
      </dsp:nvSpPr>
      <dsp:spPr>
        <a:xfrm>
          <a:off x="992183" y="1043214"/>
          <a:ext cx="5643333" cy="5643333"/>
        </a:xfrm>
        <a:prstGeom prst="blockArc">
          <a:avLst>
            <a:gd name="adj1" fmla="val 7947502"/>
            <a:gd name="adj2" fmla="val 12313136"/>
            <a:gd name="adj3" fmla="val 4641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977E5-F83F-4A6E-BBBC-CA19003D1664}">
      <dsp:nvSpPr>
        <dsp:cNvPr id="0" name=""/>
        <dsp:cNvSpPr/>
      </dsp:nvSpPr>
      <dsp:spPr>
        <a:xfrm>
          <a:off x="1366933" y="1713773"/>
          <a:ext cx="5643333" cy="5144237"/>
        </a:xfrm>
        <a:prstGeom prst="blockArc">
          <a:avLst>
            <a:gd name="adj1" fmla="val 1868935"/>
            <a:gd name="adj2" fmla="val 8651751"/>
            <a:gd name="adj3" fmla="val 4641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17B38-2FFF-44AE-8AB1-0E5A39A7825B}">
      <dsp:nvSpPr>
        <dsp:cNvPr id="0" name=""/>
        <dsp:cNvSpPr/>
      </dsp:nvSpPr>
      <dsp:spPr>
        <a:xfrm>
          <a:off x="2191479" y="764711"/>
          <a:ext cx="5643333" cy="5643333"/>
        </a:xfrm>
        <a:prstGeom prst="blockArc">
          <a:avLst>
            <a:gd name="adj1" fmla="val 20983060"/>
            <a:gd name="adj2" fmla="val 3178871"/>
            <a:gd name="adj3" fmla="val 4641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97DF9-E590-48C9-A9C9-050E78CAC2E5}">
      <dsp:nvSpPr>
        <dsp:cNvPr id="0" name=""/>
        <dsp:cNvSpPr/>
      </dsp:nvSpPr>
      <dsp:spPr>
        <a:xfrm>
          <a:off x="2234996" y="1259599"/>
          <a:ext cx="5643333" cy="5643333"/>
        </a:xfrm>
        <a:prstGeom prst="blockArc">
          <a:avLst>
            <a:gd name="adj1" fmla="val 15486634"/>
            <a:gd name="adj2" fmla="val 20239775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DF745-EE7F-4C94-B86B-B0DA09BFA955}">
      <dsp:nvSpPr>
        <dsp:cNvPr id="0" name=""/>
        <dsp:cNvSpPr/>
      </dsp:nvSpPr>
      <dsp:spPr>
        <a:xfrm>
          <a:off x="2534994" y="3068964"/>
          <a:ext cx="3405411" cy="21022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b="1" kern="1200" dirty="0" err="1" smtClean="0">
              <a:solidFill>
                <a:srgbClr val="FFFF00"/>
              </a:solidFill>
            </a:rPr>
            <a:t>Pictomapas</a:t>
          </a:r>
          <a:r>
            <a:rPr lang="es-ES" sz="2900" b="1" kern="1200" dirty="0" smtClean="0">
              <a:solidFill>
                <a:srgbClr val="FFFF00"/>
              </a:solidFill>
            </a:rPr>
            <a:t> mentales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b="1" kern="1200" dirty="0" smtClean="0">
            <a:solidFill>
              <a:srgbClr val="FFFF00"/>
            </a:solidFill>
          </a:endParaRPr>
        </a:p>
      </dsp:txBody>
      <dsp:txXfrm>
        <a:off x="2534994" y="3068964"/>
        <a:ext cx="3405411" cy="2102270"/>
      </dsp:txXfrm>
    </dsp:sp>
    <dsp:sp modelId="{E2BB0281-31ED-4BD5-A913-56CA8D6DF0E2}">
      <dsp:nvSpPr>
        <dsp:cNvPr id="0" name=""/>
        <dsp:cNvSpPr/>
      </dsp:nvSpPr>
      <dsp:spPr>
        <a:xfrm>
          <a:off x="2883077" y="188633"/>
          <a:ext cx="3211495" cy="23911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Es un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 diagrama que permite representar y relacionar ideas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2883077" y="188633"/>
        <a:ext cx="3211495" cy="2391154"/>
      </dsp:txXfrm>
    </dsp:sp>
    <dsp:sp modelId="{CFFBB1A7-4061-4A1C-9C03-4F45F3D6436A}">
      <dsp:nvSpPr>
        <dsp:cNvPr id="0" name=""/>
        <dsp:cNvSpPr/>
      </dsp:nvSpPr>
      <dsp:spPr>
        <a:xfrm>
          <a:off x="6224895" y="2032838"/>
          <a:ext cx="2750002" cy="1972226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Seguimos el sentido de las agujas del reloj</a:t>
          </a:r>
        </a:p>
      </dsp:txBody>
      <dsp:txXfrm>
        <a:off x="6224895" y="2032838"/>
        <a:ext cx="2750002" cy="1972226"/>
      </dsp:txXfrm>
    </dsp:sp>
    <dsp:sp modelId="{7FC1EE61-F6B7-4479-8D0C-6DECD0496FF2}">
      <dsp:nvSpPr>
        <dsp:cNvPr id="0" name=""/>
        <dsp:cNvSpPr/>
      </dsp:nvSpPr>
      <dsp:spPr>
        <a:xfrm>
          <a:off x="5215794" y="4941176"/>
          <a:ext cx="2663237" cy="1540782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Un concepto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 =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 un dibujo</a:t>
          </a:r>
        </a:p>
      </dsp:txBody>
      <dsp:txXfrm>
        <a:off x="5215794" y="4941176"/>
        <a:ext cx="2663237" cy="1540782"/>
      </dsp:txXfrm>
    </dsp:sp>
    <dsp:sp modelId="{D74FD54F-0CD5-4800-8913-BC46E87EB3DC}">
      <dsp:nvSpPr>
        <dsp:cNvPr id="0" name=""/>
        <dsp:cNvSpPr/>
      </dsp:nvSpPr>
      <dsp:spPr>
        <a:xfrm>
          <a:off x="247248" y="4938621"/>
          <a:ext cx="3412055" cy="1919366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Las ideas y conceptos tienen que estar ligados y dispuestos radialmente 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247248" y="4938621"/>
        <a:ext cx="3412055" cy="1919366"/>
      </dsp:txXfrm>
    </dsp:sp>
    <dsp:sp modelId="{3D01C4F5-CD04-4AF7-8089-D08535B78E0C}">
      <dsp:nvSpPr>
        <dsp:cNvPr id="0" name=""/>
        <dsp:cNvSpPr/>
      </dsp:nvSpPr>
      <dsp:spPr>
        <a:xfrm>
          <a:off x="0" y="1501001"/>
          <a:ext cx="2640736" cy="237905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Las  ideas  y dibujos se colocan alrededor de una idea central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0" y="1501001"/>
        <a:ext cx="2640736" cy="2379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3CDC2-8397-4D7A-B9A6-FD6A77F3804F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3DEA-43A3-413C-B7D0-C06ADB2B9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Flecha arriba"/>
          <p:cNvSpPr/>
          <p:nvPr/>
        </p:nvSpPr>
        <p:spPr>
          <a:xfrm>
            <a:off x="4211960" y="2636912"/>
            <a:ext cx="360040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Flecha derecha"/>
          <p:cNvSpPr/>
          <p:nvPr/>
        </p:nvSpPr>
        <p:spPr>
          <a:xfrm>
            <a:off x="5508104" y="306896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5364088" y="4653136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izquierda"/>
          <p:cNvSpPr/>
          <p:nvPr/>
        </p:nvSpPr>
        <p:spPr>
          <a:xfrm>
            <a:off x="2771800" y="4797152"/>
            <a:ext cx="504056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/>
          <p:cNvSpPr/>
          <p:nvPr/>
        </p:nvSpPr>
        <p:spPr>
          <a:xfrm>
            <a:off x="2195736" y="29249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etycastillopr.weebly.com/uploads/1/5/5/7/15575304/1576020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8899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i2nNgoR4704/UhYCWJxM_WI/AAAAAAAABVc/9NzQfP99y8M/s1600/mind-maps-are-sqssb-13141157693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248" y="0"/>
            <a:ext cx="91792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49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Berni</cp:lastModifiedBy>
  <cp:revision>7</cp:revision>
  <dcterms:created xsi:type="dcterms:W3CDTF">2015-03-06T09:26:08Z</dcterms:created>
  <dcterms:modified xsi:type="dcterms:W3CDTF">2015-03-14T20:22:23Z</dcterms:modified>
</cp:coreProperties>
</file>