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0" r:id="rId5"/>
    <p:sldId id="258" r:id="rId6"/>
    <p:sldId id="259" r:id="rId7"/>
    <p:sldId id="261" r:id="rId8"/>
    <p:sldId id="265" r:id="rId9"/>
    <p:sldId id="263" r:id="rId10"/>
    <p:sldId id="267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7F0B-F0D5-4355-B5E5-1E4E78A8BE95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44A7-26D0-4A53-8D37-93A173D3D9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455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7F0B-F0D5-4355-B5E5-1E4E78A8BE95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44A7-26D0-4A53-8D37-93A173D3D9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04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7F0B-F0D5-4355-B5E5-1E4E78A8BE95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44A7-26D0-4A53-8D37-93A173D3D9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29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7F0B-F0D5-4355-B5E5-1E4E78A8BE95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44A7-26D0-4A53-8D37-93A173D3D9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66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7F0B-F0D5-4355-B5E5-1E4E78A8BE95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44A7-26D0-4A53-8D37-93A173D3D9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15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7F0B-F0D5-4355-B5E5-1E4E78A8BE95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44A7-26D0-4A53-8D37-93A173D3D9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98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7F0B-F0D5-4355-B5E5-1E4E78A8BE95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44A7-26D0-4A53-8D37-93A173D3D9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42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7F0B-F0D5-4355-B5E5-1E4E78A8BE95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44A7-26D0-4A53-8D37-93A173D3D9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01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7F0B-F0D5-4355-B5E5-1E4E78A8BE95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44A7-26D0-4A53-8D37-93A173D3D9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22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7F0B-F0D5-4355-B5E5-1E4E78A8BE95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44A7-26D0-4A53-8D37-93A173D3D9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92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7F0B-F0D5-4355-B5E5-1E4E78A8BE95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44A7-26D0-4A53-8D37-93A173D3D9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471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47F0B-F0D5-4355-B5E5-1E4E78A8BE95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944A7-26D0-4A53-8D37-93A173D3D9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87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791" cy="687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/>
          <a:lstStyle/>
          <a:p>
            <a:r>
              <a:rPr lang="es-ES" dirty="0" smtClean="0"/>
              <a:t>UNIDAD 1.- LA FRAGMENTACIÓN DEL MUNDO ANTIGUO</a:t>
            </a:r>
            <a:endParaRPr lang="es-E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115616" y="3789040"/>
            <a:ext cx="7344816" cy="28803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b="1" dirty="0" smtClean="0">
                <a:solidFill>
                  <a:schemeClr val="tx1"/>
                </a:solidFill>
              </a:rPr>
              <a:t>Portada: 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</a:rPr>
              <a:t>Título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</a:rPr>
              <a:t>Imagen alusiva con pie de imagen </a:t>
            </a:r>
          </a:p>
          <a:p>
            <a:pPr algn="l"/>
            <a:r>
              <a:rPr lang="es-ES" b="1" dirty="0" smtClean="0">
                <a:solidFill>
                  <a:schemeClr val="tx1"/>
                </a:solidFill>
              </a:rPr>
              <a:t>Eje cronológico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</a:rPr>
              <a:t>Escala 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</a:rPr>
              <a:t>Leyenda</a:t>
            </a:r>
          </a:p>
          <a:p>
            <a:pPr algn="l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067944" y="6367251"/>
            <a:ext cx="49208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Castillo templario de Ponferrada (León). Siglo XI-XV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9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M</a:t>
            </a:r>
            <a:r>
              <a:rPr lang="es-ES" dirty="0" smtClean="0"/>
              <a:t>apa Mental: una idea –</a:t>
            </a:r>
            <a:r>
              <a:rPr lang="es-ES" smtClean="0"/>
              <a:t>una imagen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980728"/>
            <a:ext cx="7888362" cy="573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31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EDAD MEDIA. ETAPAS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2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454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1.-Los reinos germánicos (página 8).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245568" y="706199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I.D.A.C. </a:t>
            </a:r>
          </a:p>
          <a:p>
            <a:r>
              <a:rPr lang="es-ES" b="1" dirty="0" smtClean="0"/>
              <a:t>REDACTAR UN TEMA HISTÓRICO (</a:t>
            </a:r>
            <a:r>
              <a:rPr lang="es-ES" dirty="0" smtClean="0"/>
              <a:t>marcamos  </a:t>
            </a:r>
            <a:r>
              <a:rPr lang="es-ES" dirty="0" smtClean="0"/>
              <a:t>las </a:t>
            </a:r>
            <a:r>
              <a:rPr lang="es-ES" dirty="0" smtClean="0"/>
              <a:t>partes) </a:t>
            </a:r>
            <a:endParaRPr lang="es-ES" dirty="0" smtClean="0"/>
          </a:p>
          <a:p>
            <a:r>
              <a:rPr lang="es-ES" b="1" dirty="0" smtClean="0"/>
              <a:t>Introducción</a:t>
            </a:r>
            <a:r>
              <a:rPr lang="es-ES" dirty="0" smtClean="0"/>
              <a:t>: espacio, tiempo. </a:t>
            </a:r>
          </a:p>
          <a:p>
            <a:r>
              <a:rPr lang="es-ES" b="1" dirty="0" smtClean="0"/>
              <a:t>Desarrollo</a:t>
            </a:r>
            <a:r>
              <a:rPr lang="es-ES" dirty="0" smtClean="0"/>
              <a:t>: economía, sociedad, política y cultura. </a:t>
            </a:r>
          </a:p>
          <a:p>
            <a:r>
              <a:rPr lang="es-ES" b="1" dirty="0" smtClean="0"/>
              <a:t>Conclusiones o Valoración crítica</a:t>
            </a:r>
            <a:r>
              <a:rPr lang="es-ES" dirty="0" smtClean="0"/>
              <a:t>: este tema es importante porque…, he aprendido</a:t>
            </a:r>
            <a:r>
              <a:rPr lang="es-ES" dirty="0" smtClean="0"/>
              <a:t>…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0442"/>
            <a:ext cx="7692008" cy="432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1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6676" y="3029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El reino de los visigodos en Hispania.</a:t>
            </a:r>
            <a:br>
              <a:rPr lang="es-ES" sz="3200" dirty="0" smtClean="0"/>
            </a:br>
            <a:r>
              <a:rPr lang="es-ES" sz="3200" dirty="0" smtClean="0"/>
              <a:t>Colmenar Viejo en la época visigoda</a:t>
            </a:r>
            <a:endParaRPr lang="es-ES" sz="3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05" y="1089585"/>
            <a:ext cx="4071103" cy="349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9"/>
          <a:stretch/>
        </p:blipFill>
        <p:spPr bwMode="auto">
          <a:xfrm>
            <a:off x="4586336" y="1124744"/>
            <a:ext cx="4419330" cy="319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95" y="4185727"/>
            <a:ext cx="4514470" cy="254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799846" y="4822588"/>
            <a:ext cx="2219005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Las fuentes históricas</a:t>
            </a:r>
          </a:p>
          <a:p>
            <a:r>
              <a:rPr lang="es-ES" dirty="0" smtClean="0"/>
              <a:t> informan del pasado</a:t>
            </a:r>
          </a:p>
          <a:p>
            <a:r>
              <a:rPr lang="es-ES" b="1" dirty="0" smtClean="0"/>
              <a:t>Tipos:</a:t>
            </a:r>
          </a:p>
          <a:p>
            <a:r>
              <a:rPr lang="es-ES" dirty="0" smtClean="0"/>
              <a:t>  - Escritas </a:t>
            </a:r>
          </a:p>
          <a:p>
            <a:r>
              <a:rPr lang="es-ES" dirty="0" smtClean="0"/>
              <a:t>  - Materiales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" y="4221088"/>
            <a:ext cx="2126831" cy="212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04025" y="6347919"/>
            <a:ext cx="198105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200" dirty="0" err="1" smtClean="0"/>
              <a:t>Liber</a:t>
            </a:r>
            <a:r>
              <a:rPr lang="es-ES" sz="1200" dirty="0" smtClean="0"/>
              <a:t> </a:t>
            </a:r>
            <a:r>
              <a:rPr lang="es-ES" sz="1200" dirty="0" err="1" smtClean="0"/>
              <a:t>Iudiciorum</a:t>
            </a:r>
            <a:endParaRPr lang="es-ES" sz="1200" dirty="0" smtClean="0"/>
          </a:p>
          <a:p>
            <a:r>
              <a:rPr lang="es-ES" sz="1200" dirty="0" smtClean="0"/>
              <a:t>(código de Recesvinto.6544)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581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2.-El imperio bizantino. </a:t>
            </a:r>
            <a:br>
              <a:rPr lang="es-ES" dirty="0" smtClean="0"/>
            </a:br>
            <a:r>
              <a:rPr lang="es-ES" dirty="0" smtClean="0"/>
              <a:t>Redactar el tema marcando las partes.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51520" y="1484784"/>
            <a:ext cx="6336704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smtClean="0"/>
              <a:t>Introducción: </a:t>
            </a:r>
          </a:p>
          <a:p>
            <a:r>
              <a:rPr lang="es-ES" dirty="0" smtClean="0"/>
              <a:t>Era el antiguo imperio romano de oriente, siglo V-XV. Capital Constantinopla (actual Estambul) </a:t>
            </a:r>
          </a:p>
          <a:p>
            <a:r>
              <a:rPr lang="es-ES" b="1" dirty="0" smtClean="0"/>
              <a:t>Desarrollo</a:t>
            </a:r>
            <a:r>
              <a:rPr lang="es-ES" dirty="0" smtClean="0"/>
              <a:t>:</a:t>
            </a:r>
          </a:p>
          <a:p>
            <a:r>
              <a:rPr lang="es-ES" dirty="0" smtClean="0"/>
              <a:t> </a:t>
            </a:r>
            <a:r>
              <a:rPr lang="es-ES" u="sng" dirty="0" smtClean="0"/>
              <a:t>La economía </a:t>
            </a:r>
            <a:r>
              <a:rPr lang="es-ES" dirty="0" smtClean="0"/>
              <a:t>era de base agraria latifundista. El comercio internacional era muy importante.</a:t>
            </a:r>
          </a:p>
          <a:p>
            <a:r>
              <a:rPr lang="es-ES" u="sng" dirty="0" smtClean="0"/>
              <a:t>La sociedad </a:t>
            </a:r>
            <a:r>
              <a:rPr lang="es-ES" dirty="0" smtClean="0"/>
              <a:t>estaba estratificada: La aristocracia y el clero eran dominantes.</a:t>
            </a:r>
          </a:p>
          <a:p>
            <a:r>
              <a:rPr lang="es-ES" u="sng" dirty="0" smtClean="0"/>
              <a:t>La política</a:t>
            </a:r>
            <a:r>
              <a:rPr lang="es-ES" dirty="0" smtClean="0"/>
              <a:t>. El emperador (BASILEUS) tenía el poder político y religioso.</a:t>
            </a:r>
            <a:r>
              <a:rPr lang="es-ES" b="1" dirty="0" smtClean="0"/>
              <a:t> Justiniano </a:t>
            </a:r>
            <a:r>
              <a:rPr lang="es-ES" dirty="0" smtClean="0"/>
              <a:t>fue el emperador más importante, vivió en el siglo VI. Extendió la influencia bizantina por todo el Mediterráneo. </a:t>
            </a:r>
            <a:r>
              <a:rPr lang="es-ES" u="sng" dirty="0" smtClean="0"/>
              <a:t>La cultura</a:t>
            </a:r>
            <a:r>
              <a:rPr lang="es-ES" dirty="0" smtClean="0"/>
              <a:t>. Se mantenía el conocimiento  latino y griego, eran cristianos. La muestra artística más importante es la Iglesia de </a:t>
            </a:r>
          </a:p>
          <a:p>
            <a:r>
              <a:rPr lang="es-ES" dirty="0" smtClean="0"/>
              <a:t>Santa Sofía de </a:t>
            </a:r>
            <a:r>
              <a:rPr lang="es-ES" dirty="0" smtClean="0"/>
              <a:t>Constantinopla.</a:t>
            </a:r>
            <a:endParaRPr lang="es-ES" dirty="0" smtClean="0"/>
          </a:p>
          <a:p>
            <a:r>
              <a:rPr lang="es-ES" b="1" dirty="0" smtClean="0"/>
              <a:t>Conclusiones</a:t>
            </a:r>
            <a:r>
              <a:rPr lang="es-ES" dirty="0" smtClean="0"/>
              <a:t>: </a:t>
            </a:r>
            <a:r>
              <a:rPr lang="es-ES" dirty="0" smtClean="0"/>
              <a:t>El imperio bizantino pervivió durante  </a:t>
            </a:r>
          </a:p>
          <a:p>
            <a:r>
              <a:rPr lang="es-ES" dirty="0" smtClean="0"/>
              <a:t>toda la EDAD </a:t>
            </a:r>
            <a:r>
              <a:rPr lang="es-ES" dirty="0" smtClean="0"/>
              <a:t>MEDIA (1.000 años)</a:t>
            </a:r>
          </a:p>
          <a:p>
            <a:r>
              <a:rPr lang="es-ES" dirty="0" smtClean="0"/>
              <a:t>He aprendido……</a:t>
            </a:r>
          </a:p>
          <a:p>
            <a:r>
              <a:rPr lang="es-ES" dirty="0" smtClean="0"/>
              <a:t>Este tema es importante porque……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484784"/>
            <a:ext cx="2652343" cy="168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6" y="3284984"/>
            <a:ext cx="2282452" cy="152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096" y="4970852"/>
            <a:ext cx="2619686" cy="175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5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3.- El imperio carolingio.</a:t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sz="2200" dirty="0" smtClean="0"/>
              <a:t>(páginas 18 -21 y apuntes de clase y video)</a:t>
            </a:r>
            <a:br>
              <a:rPr lang="es-ES" sz="2200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63276" y="1367900"/>
            <a:ext cx="50181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Introducción</a:t>
            </a:r>
            <a:r>
              <a:rPr lang="es-ES" dirty="0" smtClean="0"/>
              <a:t>: Imperio creado por Carlomagno en el siglo IX, en el reino de los francos. Se extendió por Europa Occidental. La capital era Aquisgrán. </a:t>
            </a:r>
          </a:p>
          <a:p>
            <a:r>
              <a:rPr lang="es-ES" b="1" dirty="0" smtClean="0"/>
              <a:t>Desarrollo:</a:t>
            </a:r>
          </a:p>
          <a:p>
            <a:r>
              <a:rPr lang="es-ES" dirty="0" smtClean="0"/>
              <a:t> La economía era agraria, .</a:t>
            </a:r>
          </a:p>
          <a:p>
            <a:r>
              <a:rPr lang="es-ES" dirty="0" smtClean="0"/>
              <a:t>La sociedad era estamental: Nobleza, clero y campesinos.</a:t>
            </a:r>
          </a:p>
          <a:p>
            <a:r>
              <a:rPr lang="es-ES" dirty="0" smtClean="0"/>
              <a:t>La política: Carlomagno dividió el imperio para defenderlo mejor. Se estableció el feudalismo.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M</a:t>
            </a:r>
            <a:r>
              <a:rPr lang="es-ES" dirty="0" smtClean="0"/>
              <a:t>arcas (provincias fronterizas, gobernadas por un marqués)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Condados; provincias gobernadas por un conde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Ducados, provincias gobernadas por un duque.</a:t>
            </a:r>
          </a:p>
          <a:p>
            <a:r>
              <a:rPr lang="es-ES" dirty="0" smtClean="0"/>
              <a:t>La cultura. Carlomagno era el emperador de los cristianos, recuperó el conocimiento latino. Los monasterios se convirtieron en centros culturales</a:t>
            </a:r>
          </a:p>
          <a:p>
            <a:r>
              <a:rPr lang="es-ES" dirty="0" smtClean="0"/>
              <a:t>Valoración crítica: El imperio carolingio es el primer imperio europeo.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16" y="1350321"/>
            <a:ext cx="4051322" cy="318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7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Conceptos:   Qué, cuándo y dónde y por qué fue importante.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06760" y="1124744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1.-Visigodos (página 10)</a:t>
            </a:r>
          </a:p>
          <a:p>
            <a:r>
              <a:rPr lang="es-ES" dirty="0"/>
              <a:t> </a:t>
            </a:r>
            <a:r>
              <a:rPr lang="es-ES" dirty="0" smtClean="0"/>
              <a:t>reino germánico que se estableció en la Península Ibérica. Desde el siglo V al Siglo VIII. Toledo era la capital.  Unificaron el territorio bajo las mismas leyes y la religión cristiana. </a:t>
            </a:r>
          </a:p>
          <a:p>
            <a:r>
              <a:rPr lang="es-ES" b="1" dirty="0" smtClean="0"/>
              <a:t>2.-Concilios de Toledo (página 14) </a:t>
            </a:r>
            <a:r>
              <a:rPr lang="es-ES" dirty="0" smtClean="0"/>
              <a:t>Eran asambleas de nobles visigodos y representantes de la iglesia (obispos). Se reunían en Toledo. Aconsejaban a los reyes visigodos y tomaban decisiones políticas</a:t>
            </a:r>
          </a:p>
          <a:p>
            <a:r>
              <a:rPr lang="es-ES" b="1" dirty="0" smtClean="0"/>
              <a:t>3.-El Islam (los pilares) (páginas 23)</a:t>
            </a:r>
          </a:p>
          <a:p>
            <a:r>
              <a:rPr lang="es-ES" dirty="0" smtClean="0"/>
              <a:t>Es una religión monoteísta creada por Mahoma. Se extendió desde Arabia en el siglo VII. Tiene 5 pilares: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Alá es el único dios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Oración cinco veces al día en dirección a la Meca 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Limosna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Ayuno en el mes de Ramadán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Peregrinación a la Meca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6" y="5082416"/>
            <a:ext cx="1673560" cy="173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82417"/>
            <a:ext cx="1985181" cy="164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71" y="4365104"/>
            <a:ext cx="3600400" cy="204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1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Protagonistas: Quién era, cuándo, dónde vivió y por qué fue importante.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95536" y="1700808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1.-Mahoma: </a:t>
            </a:r>
            <a:r>
              <a:rPr lang="es-ES" dirty="0" smtClean="0"/>
              <a:t>Comerciante árabe de la Meca, nació en el siglo VI. Fue importante   porque creó el Islam</a:t>
            </a:r>
          </a:p>
          <a:p>
            <a:r>
              <a:rPr lang="es-ES" b="1" dirty="0" smtClean="0"/>
              <a:t>2.-Justiniano. </a:t>
            </a:r>
            <a:r>
              <a:rPr lang="es-ES" dirty="0" smtClean="0"/>
              <a:t>Emperador del imperio bizantino en el siglo VI. Fue importante porque se extendió  por todo el Mediterráneo y mandó construir la basílica de Santa Sofía de </a:t>
            </a:r>
            <a:r>
              <a:rPr lang="es-ES" dirty="0" err="1" smtClean="0"/>
              <a:t>Contantinopla</a:t>
            </a:r>
            <a:endParaRPr lang="es-ES" dirty="0" smtClean="0"/>
          </a:p>
          <a:p>
            <a:r>
              <a:rPr lang="es-ES" b="1" dirty="0" smtClean="0"/>
              <a:t>3.-Carlomagno. </a:t>
            </a:r>
            <a:r>
              <a:rPr lang="es-ES" dirty="0" smtClean="0"/>
              <a:t>Era hijo de </a:t>
            </a:r>
            <a:r>
              <a:rPr lang="es-ES" dirty="0" err="1" smtClean="0"/>
              <a:t>Pipino</a:t>
            </a:r>
            <a:r>
              <a:rPr lang="es-ES" dirty="0" smtClean="0"/>
              <a:t> el Breve, rey de los francos. Fue coronado emperador de los cristianos en el siglo IX. Es importante porque creó el imperio carolingio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5" y="3732133"/>
            <a:ext cx="3978898" cy="298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97115"/>
            <a:ext cx="2746175" cy="265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90" y="4077072"/>
            <a:ext cx="1830111" cy="183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6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Comentarios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67544" y="1412776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1.-</a:t>
            </a:r>
            <a:r>
              <a:rPr lang="es-ES" b="1" dirty="0" smtClean="0"/>
              <a:t>Arte visigodo</a:t>
            </a:r>
            <a:r>
              <a:rPr lang="es-ES" dirty="0" smtClean="0"/>
              <a:t>: Identificar época, espacio donde se localiza y las características. San Juan de Baños. (página 15)</a:t>
            </a:r>
          </a:p>
          <a:p>
            <a:r>
              <a:rPr lang="es-ES" dirty="0" smtClean="0"/>
              <a:t>2.-</a:t>
            </a:r>
            <a:r>
              <a:rPr lang="es-ES" b="1" dirty="0" smtClean="0"/>
              <a:t>Arte bizantino</a:t>
            </a:r>
            <a:r>
              <a:rPr lang="es-ES" dirty="0" smtClean="0"/>
              <a:t>. Identificar época, espacio donde se localiza y las características Santa Sofía de Constantinopla. (página 17)</a:t>
            </a:r>
          </a:p>
          <a:p>
            <a:r>
              <a:rPr lang="es-ES" dirty="0" smtClean="0"/>
              <a:t>3.-</a:t>
            </a:r>
            <a:r>
              <a:rPr lang="es-ES" b="1" dirty="0" smtClean="0"/>
              <a:t>Arte islámico</a:t>
            </a:r>
            <a:r>
              <a:rPr lang="es-ES" dirty="0" smtClean="0"/>
              <a:t>. Localiza las partes de  una mezquita  e indica  su función (páginas 23)</a:t>
            </a:r>
            <a:endParaRPr lang="es-E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94" r="-15875" b="19410"/>
          <a:stretch/>
        </p:blipFill>
        <p:spPr bwMode="auto">
          <a:xfrm>
            <a:off x="478939" y="2323487"/>
            <a:ext cx="3810000" cy="240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71327"/>
            <a:ext cx="5133352" cy="331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49987"/>
            <a:ext cx="3024336" cy="201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6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722</Words>
  <Application>Microsoft Office PowerPoint</Application>
  <PresentationFormat>Presentación en pantalla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UNIDAD 1.- LA FRAGMENTACIÓN DEL MUNDO ANTIGUO</vt:lpstr>
      <vt:lpstr>LA EDAD MEDIA. ETAPAS</vt:lpstr>
      <vt:lpstr>1.-Los reinos germánicos (página 8).  </vt:lpstr>
      <vt:lpstr>El reino de los visigodos en Hispania. Colmenar Viejo en la época visigoda</vt:lpstr>
      <vt:lpstr>2.-El imperio bizantino.  Redactar el tema marcando las partes. </vt:lpstr>
      <vt:lpstr>3.- El imperio carolingio.  (páginas 18 -21 y apuntes de clase y video)  </vt:lpstr>
      <vt:lpstr>Conceptos:   Qué, cuándo y dónde y por qué fue importante. </vt:lpstr>
      <vt:lpstr>Protagonistas: Quién era, cuándo, dónde vivió y por qué fue importante. </vt:lpstr>
      <vt:lpstr>Comentarios</vt:lpstr>
      <vt:lpstr>Mapa Mental: una idea –una imagen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1.- LA FRAGMENTACIÓN DEL MUNDO ANTIGUO</dc:title>
  <dc:creator>pc</dc:creator>
  <cp:lastModifiedBy>pc</cp:lastModifiedBy>
  <cp:revision>20</cp:revision>
  <dcterms:created xsi:type="dcterms:W3CDTF">2019-06-10T16:01:07Z</dcterms:created>
  <dcterms:modified xsi:type="dcterms:W3CDTF">2019-09-06T22:31:50Z</dcterms:modified>
</cp:coreProperties>
</file>