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D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04" d="100"/>
          <a:sy n="104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7030A0"/>
                </a:solidFill>
              </a:rPr>
              <a:t>TEODORA</a:t>
            </a:r>
            <a:endParaRPr lang="es-ES" sz="5400" b="1" dirty="0">
              <a:solidFill>
                <a:srgbClr val="7030A0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EMPERATRIZ DE BIZANCIO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MUJER DE JUSTINIANO</a:t>
            </a:r>
            <a:endParaRPr lang="es-ES" dirty="0"/>
          </a:p>
        </p:txBody>
      </p:sp>
      <p:pic>
        <p:nvPicPr>
          <p:cNvPr id="7" name="6 Marcador de contenido" descr="TEODOR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3504" y="2500306"/>
            <a:ext cx="2928958" cy="3540930"/>
          </a:xfrm>
        </p:spPr>
      </p:pic>
      <p:pic>
        <p:nvPicPr>
          <p:cNvPr id="10" name="9 Imagen" descr="teodora_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956" y="2778358"/>
            <a:ext cx="4106044" cy="3079533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sz="2800" dirty="0" smtClean="0"/>
              <a:t>CUÁNDO VIVÍ?</a:t>
            </a:r>
            <a:endParaRPr lang="es-ES" dirty="0"/>
          </a:p>
        </p:txBody>
      </p:sp>
      <p:pic>
        <p:nvPicPr>
          <p:cNvPr id="8" name="7 Marcador de contenido" descr="justinianoyelimperiobizantin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1142984"/>
            <a:ext cx="5429288" cy="3925493"/>
          </a:xfrm>
        </p:spPr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Siglo VI </a:t>
            </a:r>
          </a:p>
          <a:p>
            <a:r>
              <a:rPr lang="es-ES" sz="2800" dirty="0" smtClean="0"/>
              <a:t>(años 502-548)</a:t>
            </a:r>
          </a:p>
          <a:p>
            <a:endParaRPr lang="es-ES" sz="2800" dirty="0" smtClean="0"/>
          </a:p>
          <a:p>
            <a:r>
              <a:rPr lang="es-ES" sz="2800" dirty="0" smtClean="0"/>
              <a:t>IMPERIO BIZANTINO</a:t>
            </a:r>
          </a:p>
        </p:txBody>
      </p:sp>
      <p:pic>
        <p:nvPicPr>
          <p:cNvPr id="10" name="9 Imagen" descr="teodora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857628"/>
            <a:ext cx="2364316" cy="27024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10 Flecha derecha"/>
          <p:cNvSpPr/>
          <p:nvPr/>
        </p:nvSpPr>
        <p:spPr>
          <a:xfrm>
            <a:off x="2285984" y="3286124"/>
            <a:ext cx="857256" cy="35719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LUGARES DONDE VIVÍ.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Mis primeros años de vida en Egipto.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Después en Constantinopla.</a:t>
            </a:r>
            <a:endParaRPr lang="es-ES" dirty="0"/>
          </a:p>
        </p:txBody>
      </p:sp>
      <p:pic>
        <p:nvPicPr>
          <p:cNvPr id="5" name="4 Imagen" descr="Mapa-de-egipto-sud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786058"/>
            <a:ext cx="3571900" cy="29057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constantinob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786058"/>
            <a:ext cx="3929090" cy="273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8 Flecha abajo"/>
          <p:cNvSpPr/>
          <p:nvPr/>
        </p:nvSpPr>
        <p:spPr>
          <a:xfrm>
            <a:off x="6715140" y="2928934"/>
            <a:ext cx="285752" cy="642942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>
            <a:off x="1500166" y="2571744"/>
            <a:ext cx="785818" cy="1214446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egipto actualid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4643446"/>
            <a:ext cx="2719127" cy="203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 descr="constantinopla actualid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4572008"/>
            <a:ext cx="2928958" cy="1992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Mejoré la calidad de vida de las mujeres del imperio bizantino.                  </a:t>
            </a:r>
            <a:r>
              <a:rPr lang="es-ES" sz="2000" dirty="0" smtClean="0">
                <a:solidFill>
                  <a:srgbClr val="0070C0"/>
                </a:solidFill>
              </a:rPr>
              <a:t>Algunas leyes.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Cuando se dio la revuelta de </a:t>
            </a:r>
            <a:r>
              <a:rPr lang="es-ES" sz="2400" dirty="0" err="1" smtClean="0"/>
              <a:t>Nika</a:t>
            </a:r>
            <a:r>
              <a:rPr lang="es-ES" sz="2400" dirty="0" smtClean="0"/>
              <a:t>, mostré de qué acero estaba hecha.</a:t>
            </a:r>
          </a:p>
          <a:p>
            <a:r>
              <a:rPr lang="es-ES" sz="2400" dirty="0" smtClean="0"/>
              <a:t>Además</a:t>
            </a:r>
            <a:r>
              <a:rPr lang="es-ES" sz="2400" smtClean="0"/>
              <a:t>, embellecí </a:t>
            </a:r>
            <a:r>
              <a:rPr lang="es-ES" sz="2400" dirty="0" smtClean="0"/>
              <a:t>la ciudad de Constantinopla:</a:t>
            </a:r>
            <a:endParaRPr lang="es-ES" sz="2400" dirty="0"/>
          </a:p>
        </p:txBody>
      </p:sp>
      <p:pic>
        <p:nvPicPr>
          <p:cNvPr id="5" name="4 Imagen" descr="teodora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643314"/>
            <a:ext cx="3214710" cy="2693927"/>
          </a:xfrm>
          <a:prstGeom prst="rect">
            <a:avLst/>
          </a:prstGeom>
        </p:spPr>
      </p:pic>
      <p:pic>
        <p:nvPicPr>
          <p:cNvPr id="6" name="5 Imagen" descr="pergamin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993514"/>
            <a:ext cx="3000396" cy="3072405"/>
          </a:xfrm>
          <a:prstGeom prst="rect">
            <a:avLst/>
          </a:prstGeom>
        </p:spPr>
      </p:pic>
      <p:sp>
        <p:nvSpPr>
          <p:cNvPr id="7" name="6 Flecha abajo"/>
          <p:cNvSpPr/>
          <p:nvPr/>
        </p:nvSpPr>
        <p:spPr>
          <a:xfrm>
            <a:off x="1500166" y="2714620"/>
            <a:ext cx="428628" cy="71438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" y="5286388"/>
            <a:ext cx="87868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5FDFA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Una mujer que ha hecho historia</a:t>
            </a:r>
            <a:endParaRPr lang="es-ES" sz="5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75FDFA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80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TEODORA</vt:lpstr>
      <vt:lpstr>¿CUÁNDO VIVÍ?</vt:lpstr>
      <vt:lpstr>LUGARES DONDE VIVÍ.</vt:lpstr>
      <vt:lpstr>IMPORTANCIA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TEODORA</dc:title>
  <dc:creator>vabel aitsa</dc:creator>
  <cp:lastModifiedBy>Usuario</cp:lastModifiedBy>
  <cp:revision>16</cp:revision>
  <dcterms:created xsi:type="dcterms:W3CDTF">2015-11-14T10:21:20Z</dcterms:created>
  <dcterms:modified xsi:type="dcterms:W3CDTF">2015-11-24T11:16:27Z</dcterms:modified>
</cp:coreProperties>
</file>